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99" r:id="rId2"/>
  </p:sldMasterIdLst>
  <p:notesMasterIdLst>
    <p:notesMasterId r:id="rId17"/>
  </p:notesMasterIdLst>
  <p:handoutMasterIdLst>
    <p:handoutMasterId r:id="rId18"/>
  </p:handoutMasterIdLst>
  <p:sldIdLst>
    <p:sldId id="395" r:id="rId3"/>
    <p:sldId id="382" r:id="rId4"/>
    <p:sldId id="262" r:id="rId5"/>
    <p:sldId id="394" r:id="rId6"/>
    <p:sldId id="392" r:id="rId7"/>
    <p:sldId id="403" r:id="rId8"/>
    <p:sldId id="404" r:id="rId9"/>
    <p:sldId id="399" r:id="rId10"/>
    <p:sldId id="405" r:id="rId11"/>
    <p:sldId id="407" r:id="rId12"/>
    <p:sldId id="408" r:id="rId13"/>
    <p:sldId id="398" r:id="rId14"/>
    <p:sldId id="406" r:id="rId15"/>
    <p:sldId id="385" r:id="rId16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1247A"/>
    <a:srgbClr val="E62645"/>
    <a:srgbClr val="00A2C7"/>
    <a:srgbClr val="999490"/>
    <a:srgbClr val="962A8B"/>
    <a:srgbClr val="EB602B"/>
    <a:srgbClr val="FA2645"/>
    <a:srgbClr val="D7D1CC"/>
    <a:srgbClr val="2EA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44197E-520E-4266-B180-8A0E8110D5BF}" v="1" dt="2022-01-26T22:38:34.2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012" autoAdjust="0"/>
  </p:normalViewPr>
  <p:slideViewPr>
    <p:cSldViewPr showGuides="1">
      <p:cViewPr varScale="1">
        <p:scale>
          <a:sx n="79" d="100"/>
          <a:sy n="79" d="100"/>
        </p:scale>
        <p:origin x="1131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3930" y="10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phine Gonchond" userId="b96f2f49-405a-42c7-b2df-cf9d03a2e108" providerId="ADAL" clId="{F144197E-520E-4266-B180-8A0E8110D5BF}"/>
    <pc:docChg chg="custSel modSld">
      <pc:chgData name="Delphine Gonchond" userId="b96f2f49-405a-42c7-b2df-cf9d03a2e108" providerId="ADAL" clId="{F144197E-520E-4266-B180-8A0E8110D5BF}" dt="2022-01-26T22:37:36.978" v="39" actId="20577"/>
      <pc:docMkLst>
        <pc:docMk/>
      </pc:docMkLst>
      <pc:sldChg chg="modSp mod">
        <pc:chgData name="Delphine Gonchond" userId="b96f2f49-405a-42c7-b2df-cf9d03a2e108" providerId="ADAL" clId="{F144197E-520E-4266-B180-8A0E8110D5BF}" dt="2022-01-26T22:34:38.818" v="13" actId="20577"/>
        <pc:sldMkLst>
          <pc:docMk/>
          <pc:sldMk cId="2516766007" sldId="262"/>
        </pc:sldMkLst>
        <pc:spChg chg="mod">
          <ac:chgData name="Delphine Gonchond" userId="b96f2f49-405a-42c7-b2df-cf9d03a2e108" providerId="ADAL" clId="{F144197E-520E-4266-B180-8A0E8110D5BF}" dt="2022-01-26T22:34:38.818" v="13" actId="20577"/>
          <ac:spMkLst>
            <pc:docMk/>
            <pc:sldMk cId="2516766007" sldId="262"/>
            <ac:spMk id="3" creationId="{00000000-0000-0000-0000-000000000000}"/>
          </ac:spMkLst>
        </pc:spChg>
        <pc:spChg chg="mod">
          <ac:chgData name="Delphine Gonchond" userId="b96f2f49-405a-42c7-b2df-cf9d03a2e108" providerId="ADAL" clId="{F144197E-520E-4266-B180-8A0E8110D5BF}" dt="2022-01-26T22:34:21.131" v="8" actId="20577"/>
          <ac:spMkLst>
            <pc:docMk/>
            <pc:sldMk cId="2516766007" sldId="262"/>
            <ac:spMk id="8" creationId="{C22EDBAE-BD85-48C8-BF7B-B568EC800341}"/>
          </ac:spMkLst>
        </pc:spChg>
      </pc:sldChg>
      <pc:sldChg chg="modSp mod">
        <pc:chgData name="Delphine Gonchond" userId="b96f2f49-405a-42c7-b2df-cf9d03a2e108" providerId="ADAL" clId="{F144197E-520E-4266-B180-8A0E8110D5BF}" dt="2022-01-26T22:34:24.723" v="9" actId="20577"/>
        <pc:sldMkLst>
          <pc:docMk/>
          <pc:sldMk cId="670315853" sldId="382"/>
        </pc:sldMkLst>
        <pc:spChg chg="mod">
          <ac:chgData name="Delphine Gonchond" userId="b96f2f49-405a-42c7-b2df-cf9d03a2e108" providerId="ADAL" clId="{F144197E-520E-4266-B180-8A0E8110D5BF}" dt="2022-01-26T22:34:24.723" v="9" actId="20577"/>
          <ac:spMkLst>
            <pc:docMk/>
            <pc:sldMk cId="670315853" sldId="382"/>
            <ac:spMk id="15" creationId="{00000000-0000-0000-0000-000000000000}"/>
          </ac:spMkLst>
        </pc:spChg>
      </pc:sldChg>
      <pc:sldChg chg="modSp mod">
        <pc:chgData name="Delphine Gonchond" userId="b96f2f49-405a-42c7-b2df-cf9d03a2e108" providerId="ADAL" clId="{F144197E-520E-4266-B180-8A0E8110D5BF}" dt="2022-01-26T22:37:36.978" v="39" actId="20577"/>
        <pc:sldMkLst>
          <pc:docMk/>
          <pc:sldMk cId="2401862476" sldId="385"/>
        </pc:sldMkLst>
        <pc:spChg chg="mod">
          <ac:chgData name="Delphine Gonchond" userId="b96f2f49-405a-42c7-b2df-cf9d03a2e108" providerId="ADAL" clId="{F144197E-520E-4266-B180-8A0E8110D5BF}" dt="2022-01-26T22:37:26.215" v="38" actId="20577"/>
          <ac:spMkLst>
            <pc:docMk/>
            <pc:sldMk cId="2401862476" sldId="385"/>
            <ac:spMk id="2" creationId="{00000000-0000-0000-0000-000000000000}"/>
          </ac:spMkLst>
        </pc:spChg>
        <pc:spChg chg="mod">
          <ac:chgData name="Delphine Gonchond" userId="b96f2f49-405a-42c7-b2df-cf9d03a2e108" providerId="ADAL" clId="{F144197E-520E-4266-B180-8A0E8110D5BF}" dt="2022-01-26T22:37:36.978" v="39" actId="20577"/>
          <ac:spMkLst>
            <pc:docMk/>
            <pc:sldMk cId="2401862476" sldId="385"/>
            <ac:spMk id="8" creationId="{00000000-0000-0000-0000-000000000000}"/>
          </ac:spMkLst>
        </pc:spChg>
      </pc:sldChg>
      <pc:sldChg chg="modSp mod">
        <pc:chgData name="Delphine Gonchond" userId="b96f2f49-405a-42c7-b2df-cf9d03a2e108" providerId="ADAL" clId="{F144197E-520E-4266-B180-8A0E8110D5BF}" dt="2022-01-26T22:34:59.188" v="15" actId="20577"/>
        <pc:sldMkLst>
          <pc:docMk/>
          <pc:sldMk cId="781286619" sldId="392"/>
        </pc:sldMkLst>
        <pc:spChg chg="mod">
          <ac:chgData name="Delphine Gonchond" userId="b96f2f49-405a-42c7-b2df-cf9d03a2e108" providerId="ADAL" clId="{F144197E-520E-4266-B180-8A0E8110D5BF}" dt="2022-01-26T22:34:59.188" v="15" actId="20577"/>
          <ac:spMkLst>
            <pc:docMk/>
            <pc:sldMk cId="781286619" sldId="392"/>
            <ac:spMk id="10" creationId="{00000000-0000-0000-0000-000000000000}"/>
          </ac:spMkLst>
        </pc:spChg>
      </pc:sldChg>
      <pc:sldChg chg="modSp mod">
        <pc:chgData name="Delphine Gonchond" userId="b96f2f49-405a-42c7-b2df-cf9d03a2e108" providerId="ADAL" clId="{F144197E-520E-4266-B180-8A0E8110D5BF}" dt="2022-01-26T22:34:52.182" v="14" actId="20577"/>
        <pc:sldMkLst>
          <pc:docMk/>
          <pc:sldMk cId="2793768688" sldId="394"/>
        </pc:sldMkLst>
        <pc:spChg chg="mod">
          <ac:chgData name="Delphine Gonchond" userId="b96f2f49-405a-42c7-b2df-cf9d03a2e108" providerId="ADAL" clId="{F144197E-520E-4266-B180-8A0E8110D5BF}" dt="2022-01-26T22:34:52.182" v="14" actId="20577"/>
          <ac:spMkLst>
            <pc:docMk/>
            <pc:sldMk cId="2793768688" sldId="394"/>
            <ac:spMk id="12" creationId="{00000000-0000-0000-0000-000000000000}"/>
          </ac:spMkLst>
        </pc:spChg>
      </pc:sldChg>
      <pc:sldChg chg="modSp mod">
        <pc:chgData name="Delphine Gonchond" userId="b96f2f49-405a-42c7-b2df-cf9d03a2e108" providerId="ADAL" clId="{F144197E-520E-4266-B180-8A0E8110D5BF}" dt="2022-01-26T22:34:29.668" v="10" actId="20577"/>
        <pc:sldMkLst>
          <pc:docMk/>
          <pc:sldMk cId="759167322" sldId="395"/>
        </pc:sldMkLst>
        <pc:spChg chg="mod">
          <ac:chgData name="Delphine Gonchond" userId="b96f2f49-405a-42c7-b2df-cf9d03a2e108" providerId="ADAL" clId="{F144197E-520E-4266-B180-8A0E8110D5BF}" dt="2022-01-26T22:34:29.668" v="10" actId="20577"/>
          <ac:spMkLst>
            <pc:docMk/>
            <pc:sldMk cId="759167322" sldId="395"/>
            <ac:spMk id="16" creationId="{00000000-0000-0000-0000-000000000000}"/>
          </ac:spMkLst>
        </pc:spChg>
      </pc:sldChg>
      <pc:sldChg chg="delSp modSp mod">
        <pc:chgData name="Delphine Gonchond" userId="b96f2f49-405a-42c7-b2df-cf9d03a2e108" providerId="ADAL" clId="{F144197E-520E-4266-B180-8A0E8110D5BF}" dt="2022-01-26T22:36:14.772" v="27" actId="20577"/>
        <pc:sldMkLst>
          <pc:docMk/>
          <pc:sldMk cId="2797760753" sldId="398"/>
        </pc:sldMkLst>
        <pc:spChg chg="del">
          <ac:chgData name="Delphine Gonchond" userId="b96f2f49-405a-42c7-b2df-cf9d03a2e108" providerId="ADAL" clId="{F144197E-520E-4266-B180-8A0E8110D5BF}" dt="2022-01-26T22:36:12.837" v="26" actId="478"/>
          <ac:spMkLst>
            <pc:docMk/>
            <pc:sldMk cId="2797760753" sldId="398"/>
            <ac:spMk id="4" creationId="{A0CF085B-9015-4732-BBBC-37E533D07629}"/>
          </ac:spMkLst>
        </pc:spChg>
        <pc:spChg chg="mod">
          <ac:chgData name="Delphine Gonchond" userId="b96f2f49-405a-42c7-b2df-cf9d03a2e108" providerId="ADAL" clId="{F144197E-520E-4266-B180-8A0E8110D5BF}" dt="2022-01-26T22:36:14.772" v="27" actId="20577"/>
          <ac:spMkLst>
            <pc:docMk/>
            <pc:sldMk cId="2797760753" sldId="398"/>
            <ac:spMk id="5" creationId="{032CE41C-BCCA-4042-95DE-78CA7B35704F}"/>
          </ac:spMkLst>
        </pc:spChg>
      </pc:sldChg>
      <pc:sldChg chg="modSp mod">
        <pc:chgData name="Delphine Gonchond" userId="b96f2f49-405a-42c7-b2df-cf9d03a2e108" providerId="ADAL" clId="{F144197E-520E-4266-B180-8A0E8110D5BF}" dt="2022-01-26T22:35:48.194" v="19" actId="20577"/>
        <pc:sldMkLst>
          <pc:docMk/>
          <pc:sldMk cId="2921684511" sldId="399"/>
        </pc:sldMkLst>
        <pc:spChg chg="mod">
          <ac:chgData name="Delphine Gonchond" userId="b96f2f49-405a-42c7-b2df-cf9d03a2e108" providerId="ADAL" clId="{F144197E-520E-4266-B180-8A0E8110D5BF}" dt="2022-01-26T22:35:48.194" v="19" actId="20577"/>
          <ac:spMkLst>
            <pc:docMk/>
            <pc:sldMk cId="2921684511" sldId="399"/>
            <ac:spMk id="7" creationId="{7FC28809-CBCF-4E86-9E2B-F89E35D3CA1D}"/>
          </ac:spMkLst>
        </pc:spChg>
      </pc:sldChg>
      <pc:sldChg chg="modSp mod">
        <pc:chgData name="Delphine Gonchond" userId="b96f2f49-405a-42c7-b2df-cf9d03a2e108" providerId="ADAL" clId="{F144197E-520E-4266-B180-8A0E8110D5BF}" dt="2022-01-26T22:35:06.793" v="17" actId="20577"/>
        <pc:sldMkLst>
          <pc:docMk/>
          <pc:sldMk cId="3452563971" sldId="403"/>
        </pc:sldMkLst>
        <pc:spChg chg="mod">
          <ac:chgData name="Delphine Gonchond" userId="b96f2f49-405a-42c7-b2df-cf9d03a2e108" providerId="ADAL" clId="{F144197E-520E-4266-B180-8A0E8110D5BF}" dt="2022-01-26T22:35:06.793" v="17" actId="20577"/>
          <ac:spMkLst>
            <pc:docMk/>
            <pc:sldMk cId="3452563971" sldId="403"/>
            <ac:spMk id="5" creationId="{9AEEE794-C19A-4C0A-A5FD-6C3C2AFBC456}"/>
          </ac:spMkLst>
        </pc:spChg>
        <pc:spChg chg="mod">
          <ac:chgData name="Delphine Gonchond" userId="b96f2f49-405a-42c7-b2df-cf9d03a2e108" providerId="ADAL" clId="{F144197E-520E-4266-B180-8A0E8110D5BF}" dt="2022-01-26T22:35:03.956" v="16" actId="20577"/>
          <ac:spMkLst>
            <pc:docMk/>
            <pc:sldMk cId="3452563971" sldId="403"/>
            <ac:spMk id="7" creationId="{90A19973-EAFB-4B42-915C-3E8634383BA6}"/>
          </ac:spMkLst>
        </pc:spChg>
      </pc:sldChg>
      <pc:sldChg chg="delSp modSp mod">
        <pc:chgData name="Delphine Gonchond" userId="b96f2f49-405a-42c7-b2df-cf9d03a2e108" providerId="ADAL" clId="{F144197E-520E-4266-B180-8A0E8110D5BF}" dt="2022-01-26T22:35:52.004" v="20" actId="20577"/>
        <pc:sldMkLst>
          <pc:docMk/>
          <pc:sldMk cId="1433541779" sldId="404"/>
        </pc:sldMkLst>
        <pc:spChg chg="del">
          <ac:chgData name="Delphine Gonchond" userId="b96f2f49-405a-42c7-b2df-cf9d03a2e108" providerId="ADAL" clId="{F144197E-520E-4266-B180-8A0E8110D5BF}" dt="2022-01-26T22:35:41.084" v="18" actId="478"/>
          <ac:spMkLst>
            <pc:docMk/>
            <pc:sldMk cId="1433541779" sldId="404"/>
            <ac:spMk id="7" creationId="{1AA40E12-DBDC-48A7-9107-E965D5FB086F}"/>
          </ac:spMkLst>
        </pc:spChg>
        <pc:spChg chg="mod">
          <ac:chgData name="Delphine Gonchond" userId="b96f2f49-405a-42c7-b2df-cf9d03a2e108" providerId="ADAL" clId="{F144197E-520E-4266-B180-8A0E8110D5BF}" dt="2022-01-26T22:35:52.004" v="20" actId="20577"/>
          <ac:spMkLst>
            <pc:docMk/>
            <pc:sldMk cId="1433541779" sldId="404"/>
            <ac:spMk id="10" creationId="{64649A24-BD10-40C2-848F-30E3D4353082}"/>
          </ac:spMkLst>
        </pc:spChg>
      </pc:sldChg>
      <pc:sldChg chg="delSp modSp mod">
        <pc:chgData name="Delphine Gonchond" userId="b96f2f49-405a-42c7-b2df-cf9d03a2e108" providerId="ADAL" clId="{F144197E-520E-4266-B180-8A0E8110D5BF}" dt="2022-01-26T22:35:58.790" v="22" actId="478"/>
        <pc:sldMkLst>
          <pc:docMk/>
          <pc:sldMk cId="2574677550" sldId="405"/>
        </pc:sldMkLst>
        <pc:spChg chg="del">
          <ac:chgData name="Delphine Gonchond" userId="b96f2f49-405a-42c7-b2df-cf9d03a2e108" providerId="ADAL" clId="{F144197E-520E-4266-B180-8A0E8110D5BF}" dt="2022-01-26T22:35:58.790" v="22" actId="478"/>
          <ac:spMkLst>
            <pc:docMk/>
            <pc:sldMk cId="2574677550" sldId="405"/>
            <ac:spMk id="5" creationId="{B3F3B13A-B931-444B-8753-CDBB16CFE09A}"/>
          </ac:spMkLst>
        </pc:spChg>
        <pc:spChg chg="mod">
          <ac:chgData name="Delphine Gonchond" userId="b96f2f49-405a-42c7-b2df-cf9d03a2e108" providerId="ADAL" clId="{F144197E-520E-4266-B180-8A0E8110D5BF}" dt="2022-01-26T22:35:57.584" v="21" actId="20577"/>
          <ac:spMkLst>
            <pc:docMk/>
            <pc:sldMk cId="2574677550" sldId="405"/>
            <ac:spMk id="7" creationId="{7FC28809-CBCF-4E86-9E2B-F89E35D3CA1D}"/>
          </ac:spMkLst>
        </pc:spChg>
      </pc:sldChg>
      <pc:sldChg chg="delSp modSp mod">
        <pc:chgData name="Delphine Gonchond" userId="b96f2f49-405a-42c7-b2df-cf9d03a2e108" providerId="ADAL" clId="{F144197E-520E-4266-B180-8A0E8110D5BF}" dt="2022-01-26T22:37:18.231" v="36" actId="12"/>
        <pc:sldMkLst>
          <pc:docMk/>
          <pc:sldMk cId="3378312884" sldId="406"/>
        </pc:sldMkLst>
        <pc:spChg chg="del">
          <ac:chgData name="Delphine Gonchond" userId="b96f2f49-405a-42c7-b2df-cf9d03a2e108" providerId="ADAL" clId="{F144197E-520E-4266-B180-8A0E8110D5BF}" dt="2022-01-26T22:36:24.203" v="31" actId="478"/>
          <ac:spMkLst>
            <pc:docMk/>
            <pc:sldMk cId="3378312884" sldId="406"/>
            <ac:spMk id="2" creationId="{8C9AC056-EF07-43FE-9876-B19B1AAE2559}"/>
          </ac:spMkLst>
        </pc:spChg>
        <pc:spChg chg="mod">
          <ac:chgData name="Delphine Gonchond" userId="b96f2f49-405a-42c7-b2df-cf9d03a2e108" providerId="ADAL" clId="{F144197E-520E-4266-B180-8A0E8110D5BF}" dt="2022-01-26T22:37:18.231" v="36" actId="12"/>
          <ac:spMkLst>
            <pc:docMk/>
            <pc:sldMk cId="3378312884" sldId="406"/>
            <ac:spMk id="3" creationId="{133D98C4-FA92-4F82-8898-CB50F6C5B31F}"/>
          </ac:spMkLst>
        </pc:spChg>
        <pc:spChg chg="mod">
          <ac:chgData name="Delphine Gonchond" userId="b96f2f49-405a-42c7-b2df-cf9d03a2e108" providerId="ADAL" clId="{F144197E-520E-4266-B180-8A0E8110D5BF}" dt="2022-01-26T22:36:42.951" v="32" actId="207"/>
          <ac:spMkLst>
            <pc:docMk/>
            <pc:sldMk cId="3378312884" sldId="406"/>
            <ac:spMk id="4" creationId="{2EF4ADFD-8776-45A2-90D8-87EFB2E03F9D}"/>
          </ac:spMkLst>
        </pc:spChg>
        <pc:spChg chg="mod">
          <ac:chgData name="Delphine Gonchond" userId="b96f2f49-405a-42c7-b2df-cf9d03a2e108" providerId="ADAL" clId="{F144197E-520E-4266-B180-8A0E8110D5BF}" dt="2022-01-26T22:36:59.501" v="34" actId="207"/>
          <ac:spMkLst>
            <pc:docMk/>
            <pc:sldMk cId="3378312884" sldId="406"/>
            <ac:spMk id="5" creationId="{90E0FF44-8133-4781-BB67-0A40D9DFB30D}"/>
          </ac:spMkLst>
        </pc:spChg>
        <pc:spChg chg="mod">
          <ac:chgData name="Delphine Gonchond" userId="b96f2f49-405a-42c7-b2df-cf9d03a2e108" providerId="ADAL" clId="{F144197E-520E-4266-B180-8A0E8110D5BF}" dt="2022-01-26T22:36:19.534" v="30" actId="20577"/>
          <ac:spMkLst>
            <pc:docMk/>
            <pc:sldMk cId="3378312884" sldId="406"/>
            <ac:spMk id="7" creationId="{F38EF526-0588-4B76-A268-1D652DC1AEC4}"/>
          </ac:spMkLst>
        </pc:spChg>
      </pc:sldChg>
      <pc:sldChg chg="modSp mod">
        <pc:chgData name="Delphine Gonchond" userId="b96f2f49-405a-42c7-b2df-cf9d03a2e108" providerId="ADAL" clId="{F144197E-520E-4266-B180-8A0E8110D5BF}" dt="2022-01-26T22:36:01.934" v="23" actId="20577"/>
        <pc:sldMkLst>
          <pc:docMk/>
          <pc:sldMk cId="3486228708" sldId="407"/>
        </pc:sldMkLst>
        <pc:spChg chg="mod">
          <ac:chgData name="Delphine Gonchond" userId="b96f2f49-405a-42c7-b2df-cf9d03a2e108" providerId="ADAL" clId="{F144197E-520E-4266-B180-8A0E8110D5BF}" dt="2022-01-26T22:36:01.934" v="23" actId="20577"/>
          <ac:spMkLst>
            <pc:docMk/>
            <pc:sldMk cId="3486228708" sldId="407"/>
            <ac:spMk id="7" creationId="{7FC28809-CBCF-4E86-9E2B-F89E35D3CA1D}"/>
          </ac:spMkLst>
        </pc:spChg>
      </pc:sldChg>
      <pc:sldChg chg="delSp modSp mod">
        <pc:chgData name="Delphine Gonchond" userId="b96f2f49-405a-42c7-b2df-cf9d03a2e108" providerId="ADAL" clId="{F144197E-520E-4266-B180-8A0E8110D5BF}" dt="2022-01-26T22:36:06.872" v="25" actId="20577"/>
        <pc:sldMkLst>
          <pc:docMk/>
          <pc:sldMk cId="4200354779" sldId="408"/>
        </pc:sldMkLst>
        <pc:spChg chg="mod">
          <ac:chgData name="Delphine Gonchond" userId="b96f2f49-405a-42c7-b2df-cf9d03a2e108" providerId="ADAL" clId="{F144197E-520E-4266-B180-8A0E8110D5BF}" dt="2022-01-26T22:36:06.872" v="25" actId="20577"/>
          <ac:spMkLst>
            <pc:docMk/>
            <pc:sldMk cId="4200354779" sldId="408"/>
            <ac:spMk id="5" creationId="{032CE41C-BCCA-4042-95DE-78CA7B35704F}"/>
          </ac:spMkLst>
        </pc:spChg>
        <pc:spChg chg="del">
          <ac:chgData name="Delphine Gonchond" userId="b96f2f49-405a-42c7-b2df-cf9d03a2e108" providerId="ADAL" clId="{F144197E-520E-4266-B180-8A0E8110D5BF}" dt="2022-01-26T22:36:05.130" v="24" actId="478"/>
          <ac:spMkLst>
            <pc:docMk/>
            <pc:sldMk cId="4200354779" sldId="408"/>
            <ac:spMk id="21" creationId="{219642E6-0308-4F77-8386-67C5F24B3B4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12A36AD-C140-47B5-A0AA-2808AF1C1C9D}" type="datetimeFigureOut">
              <a:rPr lang="en-AU" smtClean="0"/>
              <a:t>27/01/2022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6A420D9-E2BA-4BD5-B845-F55DFC0118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97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763829E-EB69-4A98-9D54-8D6822520B27}" type="datetimeFigureOut">
              <a:rPr lang="en-AU" smtClean="0"/>
              <a:t>27/01/2022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EF05BAA-92F6-4DEA-A832-E4B15A2F52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9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Academic integrity, professional integrity and personal integrity are all the same thing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0060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  <a:p>
            <a:r>
              <a:rPr lang="en-AU" sz="1100" dirty="0"/>
              <a:t>.</a:t>
            </a:r>
            <a:endParaRPr lang="en-AU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951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https://web.library.uq.edu.au/library-services/it/learnuq-blackboard-help/academic-integrity-modules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32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6425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403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6021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4123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5257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95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E3223-6328-4488-8A5F-952E87A12E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"/>
          <a:stretch/>
        </p:blipFill>
        <p:spPr bwMode="ltGray">
          <a:xfrm>
            <a:off x="9852228" y="5499893"/>
            <a:ext cx="2339772" cy="1358107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6074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298" y="257129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40420-5D32-4B9D-AAC5-EA821D5940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 bwMode="ltGray">
          <a:xfrm>
            <a:off x="1" y="4064704"/>
            <a:ext cx="2699772" cy="2793299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1484F3-3D7B-466C-B621-2369AAE0DB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2F89E8-AEA0-41B7-97D7-227B19E804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6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3F161-17EB-4DA5-BE00-069D1277B9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5326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324DF9C-3E8A-469C-8FC9-4938DAA322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9511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A027F0FB-D735-4865-B5EA-A50B34F47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79511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AE7F11A-C7DA-440F-83D7-3571E1FAF1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7" y="1699200"/>
            <a:ext cx="10772776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97ABDCDB-C6CD-4C8C-A5E2-31920BCF53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7154F-DE85-4B92-BE63-FC9C5B0FC14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08FAE1-741A-4147-AD4A-766CC098B7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701168E-769B-45DB-AFDD-B10DB12B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B90A4-353C-48E3-A991-1B0A2B9809C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  <a:p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E684A2-92A1-4743-93DB-A2D5AFCE792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228959-3C67-45BC-954A-A1398190127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48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700212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95325" y="4149320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4204264-ED99-42CA-9AA0-998A63609F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F99E85-067E-4D25-84D4-D21BC7C23B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68E48-49B8-418B-BA86-C6FED8002F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21DDE5F-D7FC-442F-B28B-E2BE2051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104F0F0-FDFF-43C7-9188-2DB30D5D1563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3BF6C02-0CA6-49E2-A373-73DF26BA1D2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89DCE9D-2EC0-4E96-8676-B7755E0D22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01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FF82D3-6289-409B-A057-3D813BA14F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700213"/>
            <a:ext cx="3384342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F6BB689-6536-431A-8821-1D05F11A49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0660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E3EE136-4551-4345-9B3F-12045A92B8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1259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13AAF-B990-435A-8393-8A68709805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E32DE4-D188-4655-B345-81AD0F7B8A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9DCCA-7638-41AF-BB97-E7C1ADB94B43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6506DFC-3F02-4673-B3B1-41D5834D755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F26CCD0-EFB3-4E19-A77F-85F3E0F3366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075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049" y="1700213"/>
            <a:ext cx="7089626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95325" y="1698659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819475F-5544-4974-AE9E-4B8F82C06A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ADCB3-94A1-487D-85FB-8FFC9CDD03A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98469F-EA11-46C7-AAEC-1DCCFFCDF4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CD0CC0B-EDBE-4119-B030-67B59342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E031C-D81B-4218-94A1-8E617EC68AED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5C398-3572-4EB0-8F84-1F6673C9A6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D565BB-C9BB-4EEC-9693-6827A3D09D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84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700213"/>
            <a:ext cx="7092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112676" y="1700213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9C00F56-0B94-47B9-B665-E10A225FC2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415799-71FD-449D-8349-3495B06EE8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739D336-33BA-494B-81D0-9D8B47FD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F3A4-7665-47FA-8B69-9A4F31C18B06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E2261-AED3-448E-9AA6-9C9A55344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A92BB03-FEDF-43D9-957F-2410F5D597B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03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624880"/>
            <a:ext cx="12191999" cy="623311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0B2496-E1DB-4D4C-859D-CC14426C69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052514"/>
            <a:ext cx="3384548" cy="5263410"/>
          </a:xfrm>
          <a:prstGeom prst="rect">
            <a:avLst/>
          </a:prstGeom>
          <a:solidFill>
            <a:schemeClr val="bg1"/>
          </a:solidFill>
        </p:spPr>
        <p:txBody>
          <a:bodyPr lIns="180000" tIns="1260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lang="en-AU" dirty="0"/>
            </a:lvl1pPr>
          </a:lstStyle>
          <a:p>
            <a:pPr lvl="0"/>
            <a:r>
              <a:rPr lang="en-AU" dirty="0"/>
              <a:t>[Enter text – You can change the colour of this placeholder under the ‘Shape fill’ menu. Change shape width/height as preferred]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B796C-2145-4E36-9CCD-4A6E104C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7448" y="1340768"/>
            <a:ext cx="2592288" cy="87647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D19A3-55E4-4A3E-B43F-B4D3EFBE1E1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B58DF6-309B-4BE3-BBE4-1BA28FFD90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D515-B4C3-44B8-9BAA-EEF692FA5A5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09B167-7472-4F88-89E8-DAE2E048396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F249FB-FC55-456D-9BD4-C0130FDA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9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5327" y="1700213"/>
            <a:ext cx="10801349" cy="424910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FA6F18-A6B9-4002-9AF5-5A621B0ECEA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667976-37E5-419D-871B-FF7F3279A8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C86CC-8E6A-4F6A-BC10-D9D4BF0CE88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1B5CB-C615-403B-B182-EBCD5DAC9E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690D5-44C9-4D2D-925E-426FB8864D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27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8" y="630979"/>
            <a:ext cx="7784951" cy="6234196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8916" h="5593381">
                <a:moveTo>
                  <a:pt x="454" y="629"/>
                </a:moveTo>
                <a:lnTo>
                  <a:pt x="5198916" y="0"/>
                </a:lnTo>
                <a:lnTo>
                  <a:pt x="5198916" y="5587822"/>
                </a:lnTo>
                <a:lnTo>
                  <a:pt x="1718207" y="5593381"/>
                </a:lnTo>
                <a:cubicBezTo>
                  <a:pt x="689093" y="5283249"/>
                  <a:pt x="-8821" y="3998617"/>
                  <a:pt x="1791" y="3144946"/>
                </a:cubicBezTo>
                <a:cubicBezTo>
                  <a:pt x="3783" y="1941683"/>
                  <a:pt x="-1538" y="1203892"/>
                  <a:pt x="454" y="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F1548D-4CF2-410E-9EAF-5FFD92B8BD25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FFD650-D01F-491D-B510-1C0C7A868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CBBC-8906-4BED-9DB4-F37D4356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C9ED7-6517-494A-9E4C-6DF78B8356C4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6D18E-7831-44BE-9F27-A68CFE3B02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A412D2-A7E4-4007-BC7B-41EB3D0B60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9776" y="619522"/>
            <a:ext cx="6096132" cy="62383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1095" h="5597085">
                <a:moveTo>
                  <a:pt x="454" y="4333"/>
                </a:moveTo>
                <a:lnTo>
                  <a:pt x="4070582" y="0"/>
                </a:lnTo>
                <a:cubicBezTo>
                  <a:pt x="4072539" y="1865237"/>
                  <a:pt x="4068136" y="3729906"/>
                  <a:pt x="4070093" y="5595143"/>
                </a:cubicBezTo>
                <a:lnTo>
                  <a:pt x="1718207" y="5597085"/>
                </a:lnTo>
                <a:cubicBezTo>
                  <a:pt x="689093" y="5286953"/>
                  <a:pt x="-8821" y="4002321"/>
                  <a:pt x="1791" y="3148650"/>
                </a:cubicBezTo>
                <a:cubicBezTo>
                  <a:pt x="3783" y="1945387"/>
                  <a:pt x="-1538" y="1207596"/>
                  <a:pt x="454" y="433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20858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1E0F1-AFFA-42EB-BA75-DA2D450046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E6FC7D-C34E-46C7-8941-E28D2138AB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80EDC1B-18C6-4124-ACB9-D441CF15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7" cy="468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16337-F2DC-4078-961D-7B3BDA5209EB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4EC9E-80A6-4F00-A6C2-0211431E31A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63467-2027-4D99-8858-F83AC83905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967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27980" y="619866"/>
            <a:ext cx="4065161" cy="623997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4779" h="5598562">
                <a:moveTo>
                  <a:pt x="454" y="7751"/>
                </a:moveTo>
                <a:lnTo>
                  <a:pt x="2714233" y="0"/>
                </a:lnTo>
                <a:cubicBezTo>
                  <a:pt x="2716190" y="1865237"/>
                  <a:pt x="2712113" y="3733325"/>
                  <a:pt x="2714070" y="5598562"/>
                </a:cubicBezTo>
                <a:lnTo>
                  <a:pt x="1718207" y="5594806"/>
                </a:lnTo>
                <a:cubicBezTo>
                  <a:pt x="689093" y="5284674"/>
                  <a:pt x="-8821" y="4000042"/>
                  <a:pt x="1791" y="3146371"/>
                </a:cubicBezTo>
                <a:cubicBezTo>
                  <a:pt x="3783" y="1943108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7089890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spcAft>
                <a:spcPts val="600"/>
              </a:spcAft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2A31D-86B6-46B8-BB44-FE4A0151AFEC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9DB1757-F26E-4E87-887C-D21CB8F0D4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322A0C3-D06A-4B53-BF2D-7247BE3F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7089890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D441B-BAF3-4DDF-A5CD-A8E786E8FAAC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16CAE-14B9-4A43-877B-E46EF044168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5BFC0C-3AAF-4677-B586-CD5CBF731F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13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4299D2-DE60-4B62-A10B-375899206764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5" y="114340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298" y="255395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8" name="Right Triangle 3">
            <a:extLst>
              <a:ext uri="{FF2B5EF4-FFF2-40B4-BE49-F238E27FC236}">
                <a16:creationId xmlns:a16="http://schemas.microsoft.com/office/drawing/2014/main" id="{E49831C3-1265-4B26-84DA-16A7EC28AF5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570549AC-72A0-49C7-B98A-4959B5690850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DF6610-A984-4E2A-B1B8-C6D029484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5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9550" y="-3115"/>
            <a:ext cx="7782449" cy="6868289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586635 h 6179387"/>
              <a:gd name="connsiteX1" fmla="*/ 5198916 w 5198916"/>
              <a:gd name="connsiteY1" fmla="*/ 0 h 6179387"/>
              <a:gd name="connsiteX2" fmla="*/ 5198916 w 5198916"/>
              <a:gd name="connsiteY2" fmla="*/ 6173828 h 6179387"/>
              <a:gd name="connsiteX3" fmla="*/ 1718207 w 5198916"/>
              <a:gd name="connsiteY3" fmla="*/ 6179387 h 6179387"/>
              <a:gd name="connsiteX4" fmla="*/ 1791 w 5198916"/>
              <a:gd name="connsiteY4" fmla="*/ 3730952 h 6179387"/>
              <a:gd name="connsiteX5" fmla="*/ 454 w 5198916"/>
              <a:gd name="connsiteY5" fmla="*/ 586635 h 6179387"/>
              <a:gd name="connsiteX0" fmla="*/ 8476 w 5197245"/>
              <a:gd name="connsiteY0" fmla="*/ 39696 h 6179387"/>
              <a:gd name="connsiteX1" fmla="*/ 5197245 w 5197245"/>
              <a:gd name="connsiteY1" fmla="*/ 0 h 6179387"/>
              <a:gd name="connsiteX2" fmla="*/ 5197245 w 5197245"/>
              <a:gd name="connsiteY2" fmla="*/ 6173828 h 6179387"/>
              <a:gd name="connsiteX3" fmla="*/ 1716536 w 5197245"/>
              <a:gd name="connsiteY3" fmla="*/ 6179387 h 6179387"/>
              <a:gd name="connsiteX4" fmla="*/ 120 w 5197245"/>
              <a:gd name="connsiteY4" fmla="*/ 3730952 h 6179387"/>
              <a:gd name="connsiteX5" fmla="*/ 8476 w 5197245"/>
              <a:gd name="connsiteY5" fmla="*/ 39696 h 6179387"/>
              <a:gd name="connsiteX0" fmla="*/ 8476 w 5197245"/>
              <a:gd name="connsiteY0" fmla="*/ 0 h 6139691"/>
              <a:gd name="connsiteX1" fmla="*/ 5146357 w 5197245"/>
              <a:gd name="connsiteY1" fmla="*/ 191044 h 6139691"/>
              <a:gd name="connsiteX2" fmla="*/ 5197245 w 5197245"/>
              <a:gd name="connsiteY2" fmla="*/ 6134132 h 6139691"/>
              <a:gd name="connsiteX3" fmla="*/ 1716536 w 5197245"/>
              <a:gd name="connsiteY3" fmla="*/ 6139691 h 6139691"/>
              <a:gd name="connsiteX4" fmla="*/ 120 w 5197245"/>
              <a:gd name="connsiteY4" fmla="*/ 3691256 h 6139691"/>
              <a:gd name="connsiteX5" fmla="*/ 8476 w 5197245"/>
              <a:gd name="connsiteY5" fmla="*/ 0 h 6139691"/>
              <a:gd name="connsiteX0" fmla="*/ 8476 w 5197245"/>
              <a:gd name="connsiteY0" fmla="*/ 22604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8476 w 5197245"/>
              <a:gd name="connsiteY5" fmla="*/ 22604 h 6162295"/>
              <a:gd name="connsiteX0" fmla="*/ 2115 w 5197245"/>
              <a:gd name="connsiteY0" fmla="*/ 5512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2115 w 5197245"/>
              <a:gd name="connsiteY5" fmla="*/ 5512 h 616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7245" h="6162295">
                <a:moveTo>
                  <a:pt x="2115" y="5512"/>
                </a:moveTo>
                <a:lnTo>
                  <a:pt x="5197245" y="0"/>
                </a:lnTo>
                <a:lnTo>
                  <a:pt x="5197245" y="6156736"/>
                </a:lnTo>
                <a:lnTo>
                  <a:pt x="1716536" y="6162295"/>
                </a:lnTo>
                <a:cubicBezTo>
                  <a:pt x="687422" y="5852163"/>
                  <a:pt x="-10492" y="4567531"/>
                  <a:pt x="120" y="3713860"/>
                </a:cubicBezTo>
                <a:cubicBezTo>
                  <a:pt x="2112" y="2510597"/>
                  <a:pt x="123" y="1208775"/>
                  <a:pt x="2115" y="5512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95324" y="151136"/>
            <a:ext cx="2952403" cy="24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322D7A-8171-44C9-AFA6-24E34B78763E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F45073E-2992-405B-AB05-A3E6ADD2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60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02278" y="-2778"/>
            <a:ext cx="6093632" cy="68606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454 w 4070093"/>
              <a:gd name="connsiteY0" fmla="*/ 562667 h 6155419"/>
              <a:gd name="connsiteX1" fmla="*/ 4062101 w 4070093"/>
              <a:gd name="connsiteY1" fmla="*/ 0 h 6155419"/>
              <a:gd name="connsiteX2" fmla="*/ 4070093 w 4070093"/>
              <a:gd name="connsiteY2" fmla="*/ 6153477 h 6155419"/>
              <a:gd name="connsiteX3" fmla="*/ 1718207 w 4070093"/>
              <a:gd name="connsiteY3" fmla="*/ 6155419 h 6155419"/>
              <a:gd name="connsiteX4" fmla="*/ 1791 w 4070093"/>
              <a:gd name="connsiteY4" fmla="*/ 3706984 h 6155419"/>
              <a:gd name="connsiteX5" fmla="*/ 454 w 4070093"/>
              <a:gd name="connsiteY5" fmla="*/ 562667 h 6155419"/>
              <a:gd name="connsiteX0" fmla="*/ 7264 w 4068422"/>
              <a:gd name="connsiteY0" fmla="*/ 15728 h 6155419"/>
              <a:gd name="connsiteX1" fmla="*/ 4060430 w 4068422"/>
              <a:gd name="connsiteY1" fmla="*/ 0 h 6155419"/>
              <a:gd name="connsiteX2" fmla="*/ 4068422 w 4068422"/>
              <a:gd name="connsiteY2" fmla="*/ 6153477 h 6155419"/>
              <a:gd name="connsiteX3" fmla="*/ 1716536 w 4068422"/>
              <a:gd name="connsiteY3" fmla="*/ 6155419 h 6155419"/>
              <a:gd name="connsiteX4" fmla="*/ 120 w 4068422"/>
              <a:gd name="connsiteY4" fmla="*/ 3706984 h 6155419"/>
              <a:gd name="connsiteX5" fmla="*/ 7264 w 4068422"/>
              <a:gd name="connsiteY5" fmla="*/ 15728 h 6155419"/>
              <a:gd name="connsiteX0" fmla="*/ 7264 w 4069425"/>
              <a:gd name="connsiteY0" fmla="*/ 15728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7264 w 4069425"/>
              <a:gd name="connsiteY5" fmla="*/ 15728 h 6155419"/>
              <a:gd name="connsiteX0" fmla="*/ 3023 w 4069425"/>
              <a:gd name="connsiteY0" fmla="*/ 4334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3023 w 4069425"/>
              <a:gd name="connsiteY5" fmla="*/ 4334 h 61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9425" h="6155419">
                <a:moveTo>
                  <a:pt x="3023" y="4334"/>
                </a:moveTo>
                <a:lnTo>
                  <a:pt x="4068912" y="0"/>
                </a:lnTo>
                <a:cubicBezTo>
                  <a:pt x="4070869" y="1865237"/>
                  <a:pt x="4066465" y="4288240"/>
                  <a:pt x="4068422" y="6153477"/>
                </a:cubicBezTo>
                <a:lnTo>
                  <a:pt x="1716536" y="6155419"/>
                </a:lnTo>
                <a:cubicBezTo>
                  <a:pt x="687422" y="5845287"/>
                  <a:pt x="-10492" y="4560655"/>
                  <a:pt x="120" y="3706984"/>
                </a:cubicBezTo>
                <a:cubicBezTo>
                  <a:pt x="2112" y="2503721"/>
                  <a:pt x="1031" y="1207597"/>
                  <a:pt x="3023" y="4334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95324" y="151136"/>
            <a:ext cx="2952403" cy="24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06BD81E-48A0-488B-B875-7D993A64CC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700213"/>
            <a:ext cx="5208587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152F0-B857-4837-AD26-E55058B68A12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7296C6-F9EC-4B3A-9119-76D6C67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6" cy="468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33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B4FA68DC-FEFE-4790-B4A5-75AF5CDBE1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invGray">
          <a:xfrm>
            <a:off x="0" y="0"/>
            <a:ext cx="10704513" cy="6869113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A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EE3ED-5C13-4151-AFC4-04F14BD9ECA3}"/>
              </a:ext>
            </a:extLst>
          </p:cNvPr>
          <p:cNvSpPr txBox="1"/>
          <p:nvPr userDrawn="1"/>
        </p:nvSpPr>
        <p:spPr>
          <a:xfrm>
            <a:off x="1" y="-622612"/>
            <a:ext cx="763217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Clicking along the edge of purple container and change the shape fill colour.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8851" y="-8784"/>
            <a:ext cx="4083149" cy="686862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  <a:gd name="connsiteX0" fmla="*/ 454 w 2714070"/>
              <a:gd name="connsiteY0" fmla="*/ 571782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571782 h 6162593"/>
              <a:gd name="connsiteX0" fmla="*/ 454 w 2714070"/>
              <a:gd name="connsiteY0" fmla="*/ 7751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7751 h 6162593"/>
              <a:gd name="connsiteX0" fmla="*/ 454 w 2720839"/>
              <a:gd name="connsiteY0" fmla="*/ 7751 h 6162593"/>
              <a:gd name="connsiteX1" fmla="*/ 2720594 w 2720839"/>
              <a:gd name="connsiteY1" fmla="*/ 0 h 6162593"/>
              <a:gd name="connsiteX2" fmla="*/ 2714070 w 2720839"/>
              <a:gd name="connsiteY2" fmla="*/ 6162593 h 6162593"/>
              <a:gd name="connsiteX3" fmla="*/ 1718207 w 2720839"/>
              <a:gd name="connsiteY3" fmla="*/ 6158837 h 6162593"/>
              <a:gd name="connsiteX4" fmla="*/ 1791 w 2720839"/>
              <a:gd name="connsiteY4" fmla="*/ 3710402 h 6162593"/>
              <a:gd name="connsiteX5" fmla="*/ 454 w 2720839"/>
              <a:gd name="connsiteY5" fmla="*/ 7751 h 6162593"/>
              <a:gd name="connsiteX0" fmla="*/ 454 w 2726792"/>
              <a:gd name="connsiteY0" fmla="*/ 7751 h 6162593"/>
              <a:gd name="connsiteX1" fmla="*/ 2720594 w 2726792"/>
              <a:gd name="connsiteY1" fmla="*/ 0 h 6162593"/>
              <a:gd name="connsiteX2" fmla="*/ 2726792 w 2726792"/>
              <a:gd name="connsiteY2" fmla="*/ 6162593 h 6162593"/>
              <a:gd name="connsiteX3" fmla="*/ 1718207 w 2726792"/>
              <a:gd name="connsiteY3" fmla="*/ 6158837 h 6162593"/>
              <a:gd name="connsiteX4" fmla="*/ 1791 w 2726792"/>
              <a:gd name="connsiteY4" fmla="*/ 3710402 h 6162593"/>
              <a:gd name="connsiteX5" fmla="*/ 454 w 2726792"/>
              <a:gd name="connsiteY5" fmla="*/ 7751 h 616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792" h="6162593">
                <a:moveTo>
                  <a:pt x="454" y="7751"/>
                </a:moveTo>
                <a:lnTo>
                  <a:pt x="2720594" y="0"/>
                </a:lnTo>
                <a:cubicBezTo>
                  <a:pt x="2722551" y="1865237"/>
                  <a:pt x="2724835" y="4297356"/>
                  <a:pt x="2726792" y="6162593"/>
                </a:cubicBezTo>
                <a:lnTo>
                  <a:pt x="1718207" y="6158837"/>
                </a:lnTo>
                <a:cubicBezTo>
                  <a:pt x="689093" y="5848705"/>
                  <a:pt x="-8821" y="4564073"/>
                  <a:pt x="1791" y="3710402"/>
                </a:cubicBezTo>
                <a:cubicBezTo>
                  <a:pt x="3783" y="2507139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68C9D50-7928-4CA0-BFA2-1AB0032B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695325" y="1700213"/>
            <a:ext cx="7089891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7536-1667-4319-A130-CF6578DB2C85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695326" y="1052736"/>
            <a:ext cx="7096124" cy="4690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D53B17-CFA2-4153-BA9B-6F2B6C1F6005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>
          <a:xfrm>
            <a:off x="695324" y="151136"/>
            <a:ext cx="2880395" cy="24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508C9E-FE7C-44AA-84C7-0471A04346C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2737AE-AB1C-425B-82B5-B5D4E120803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74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9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A8ABAA8-126B-459D-B960-B85E22F49D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6B950FF-5CC1-4A3A-ABA9-ADF58494DD0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7049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A2B0415-0383-4B33-9E29-9ADFC2A054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304000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4966C236-904D-498D-801E-8C4057C0A0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4000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D8A62-4A58-4C23-B0E5-AEF193611E4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EB74D7-CB6B-47FE-A2A8-7AE5F1DED9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061BA70-9BEA-4AF5-8B24-03EBB3F2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A8BB8-1B5E-4246-8A55-FAB9C1E84DFA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4FF51F-8DC8-4E19-BB72-27E7B862578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CA045B-79DD-4F1E-A5D5-56CC7F67455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384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59B66CF-A807-44F1-A681-793122F8A03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96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6B4B4A83-90AC-42EA-83C2-FA84624688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2676" y="3446253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5325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0962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564335FC-BD53-4794-8DA5-8FFBAE1F2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1267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E423-DB93-432A-8BB7-4B2613DBF94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E590DBB-90A7-43BF-BDD1-CF1C6212FA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882AF12-58DE-43D7-9E95-F90A1203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C1DC6-F03F-4189-B5B9-2FF38EB9C0E6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1E1143-CBAC-4E3D-95E2-1F1E3980ADD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035F6F-B1C5-4CB7-9CF1-E5C49956EAC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25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1720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9668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9668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49164FB8-D4B8-4D90-B308-464FB278E9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376051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01E9CDC-2523-40AE-AF29-5A44EBFD89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03999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ADAC2D7-6D0E-46B8-9F7A-B4DB99B890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403999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EFE4D8B1-EBB1-4B03-B440-81D22A8A033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63158" y="1700907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FADD90A-0B64-4F90-9B57-FE13E0FCA2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91106" y="2997051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BE4C7F0-C749-4520-AA04-DB6CA99155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91106" y="3271189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10240862-4D4B-4BB9-8F4B-AA856CD17F5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691720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8449337-35B4-44F8-8D00-F0C15EFB9CE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9668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2477189D-83D5-4749-BD7C-CADC0D1471D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19668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618C35F-5F01-46A6-BF04-0CA9BDBAAB6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76051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B63A3128-4CA8-48D5-B82E-7EDA918D7F3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403999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B7F5300-022A-4183-A132-AA8EB6534A6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403999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CE2DF1AF-9EAD-40B3-B73C-07649220BF0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063158" y="4077341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40CD5A08-CA4F-41B8-A1B0-488A6EC4481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091106" y="5373485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B722C2B9-2C83-4877-A90D-0CA01537B08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091106" y="5647623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F019EB-FA99-486B-BA02-92BE7601299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1882F53-3639-4FFE-AFD1-5428267B6B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D2A4C4A-3642-4CE3-8FB6-AFE5A9CA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7AECD-2D0A-4301-9CB8-B765D71F0B6B}"/>
              </a:ext>
            </a:extLst>
          </p:cNvPr>
          <p:cNvSpPr>
            <a:spLocks noGrp="1"/>
          </p:cNvSpPr>
          <p:nvPr>
            <p:ph type="dt" sz="half" idx="38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82035B-DC9A-432B-8519-2243ECF2A4F3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EC4C1B-640F-47AB-A0DF-816F2F8FB16E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55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C9748A61-6439-491A-9457-33A20862D2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9170" y="1917008"/>
            <a:ext cx="1584308" cy="1584000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32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C17937B0-FDCD-421A-9652-36A59CE227A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32120" y="1917008"/>
            <a:ext cx="1584308" cy="1584000"/>
          </a:xfrm>
          <a:prstGeom prst="rect">
            <a:avLst/>
          </a:prstGeom>
          <a:solidFill>
            <a:srgbClr val="962A8B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7AB4A338-5CDA-4742-A7F5-F49D6BE9AD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4827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9452123C-C6A2-4D45-AF62-5B6E775B6C9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54827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3DCBEBCB-7877-4BC1-BA6D-4E809F947A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6160" y="1917008"/>
            <a:ext cx="1584308" cy="1584000"/>
          </a:xfrm>
          <a:prstGeom prst="rect">
            <a:avLst/>
          </a:prstGeom>
          <a:solidFill>
            <a:srgbClr val="999490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2FE7559D-9529-40D4-8025-F2B8ED38A99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231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2382D6B5-B43B-46F1-B879-42FA4CCBD20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30231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791F1A27-3497-4ECD-AAAC-804B3DF8F9F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514768" y="1917008"/>
            <a:ext cx="1584308" cy="1584000"/>
          </a:xfrm>
          <a:prstGeom prst="rect">
            <a:avLst/>
          </a:prstGeom>
          <a:solidFill>
            <a:srgbClr val="D7D1CC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E0498A31-1633-4E6B-8EAE-AF4FDE6233F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130924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9A54FCE6-6684-449A-86E0-14243721942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130924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5140AB-DCE2-4DB2-81B5-60470D8E34C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BF142C-8B85-4BCA-8B54-67CC7F92FF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C67645D-435A-4DA4-9CBA-77E7F4B5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88FC7-59B6-4EA9-ABA6-E3BB2E23FF81}"/>
              </a:ext>
            </a:extLst>
          </p:cNvPr>
          <p:cNvSpPr>
            <a:spLocks noGrp="1"/>
          </p:cNvSpPr>
          <p:nvPr>
            <p:ph type="dt" sz="half" idx="3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CEE3C6-C898-476B-873B-DAEEB357A992}"/>
              </a:ext>
            </a:extLst>
          </p:cNvPr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CEACAED-B859-46A5-951B-270C91500FC6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891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ark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7F97712-4CC3-452D-A157-BEE84E8057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19780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5F6752E-685A-46CF-8D29-A5D4E0013D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1DFD8-8A09-48BC-87A4-4F57F6D6FE1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6C9786-9794-4BE5-BBFE-4B339825F2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EE0658-31AB-4AA9-B241-6C41D88C9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FECAB-12EA-4AAC-BBB9-72070BF5947B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E6526-1DB9-4ECD-86C1-1BB926D7D9F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640CA88-D0CE-4C3C-BA4A-CB5E62584F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246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2"/>
            <a:ext cx="5400673" cy="4608513"/>
          </a:xfrm>
          <a:prstGeom prst="rect">
            <a:avLst/>
          </a:prstGeom>
          <a:solidFill>
            <a:srgbClr val="962A8B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500BB1C-3C6B-46AF-8AA4-A4BA72712C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574EA24-97F9-47A1-937E-B8E4F532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B11690AC-7C51-47ED-9DD6-4A98D2E79B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CACF9F-55D3-4152-BDFF-84674C07B2B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74170D-AC78-463A-B8E0-8E87954EAB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BA455-94D3-4DB8-AAFA-811D610E138C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AA7FD-BD90-42A7-ADCE-A909D39619C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B814-0723-41E1-87CA-20F94C28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992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1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3" y="1700213"/>
            <a:ext cx="5400672" cy="4608515"/>
          </a:xfrm>
          <a:prstGeom prst="rect">
            <a:avLst/>
          </a:prstGeom>
          <a:solidFill>
            <a:srgbClr val="D7D1CC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43BCE34-49B7-4BA0-8263-6432C37E4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3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45A20B-3961-4824-8B5F-42956340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B36345A-6B2C-4967-909A-6BAA4D16DE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7A291-5EAC-486D-928E-F46ED8B55AD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6EAF7D-7C9B-4789-AC1C-A7AF349D1D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E5C78F-E1DA-41DF-B969-597539E60F5D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8DCA5-91C8-4DF9-B37E-735B2EA5D36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FFC83A9-C0D2-49A3-AC00-E1A4A64271B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75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43405"/>
            <a:ext cx="107286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06" y="2553954"/>
            <a:ext cx="10737592" cy="267524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ltGray">
          <a:xfrm>
            <a:off x="2" y="0"/>
            <a:ext cx="12191999" cy="9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93FA41E-EFD5-45E8-BE8D-8CAB28F4BD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849" y="234886"/>
            <a:ext cx="2988000" cy="452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DADB43-ED09-48C5-A41D-5E4BDF72C85E}"/>
              </a:ext>
            </a:extLst>
          </p:cNvPr>
          <p:cNvSpPr txBox="1"/>
          <p:nvPr userDrawn="1"/>
        </p:nvSpPr>
        <p:spPr>
          <a:xfrm>
            <a:off x="1" y="-1586050"/>
            <a:ext cx="7632171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choose your own image </a:t>
            </a:r>
            <a:br>
              <a:rPr lang="en-AU" sz="1400" dirty="0">
                <a:solidFill>
                  <a:schemeClr val="bg1"/>
                </a:solidFill>
              </a:rPr>
            </a:br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‘Picture’ is already selected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Go to the ‘File’ button and select another image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Change text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as necessary to suit the image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5A5C0481-15B5-4619-B80D-C8C9ABD7F904}"/>
              </a:ext>
            </a:extLst>
          </p:cNvPr>
          <p:cNvSpPr/>
          <p:nvPr userDrawn="1"/>
        </p:nvSpPr>
        <p:spPr bwMode="invGray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84EF10FC-E046-43D3-9897-04BE4FF5A176}"/>
              </a:ext>
            </a:extLst>
          </p:cNvPr>
          <p:cNvSpPr/>
          <p:nvPr userDrawn="1"/>
        </p:nvSpPr>
        <p:spPr bwMode="invGray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88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2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2"/>
          </a:xfrm>
          <a:prstGeom prst="rect">
            <a:avLst/>
          </a:prstGeom>
          <a:solidFill>
            <a:srgbClr val="999490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0D8A284-12F0-43E7-820E-1E72AC40E1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255835-9B81-4FE6-A19A-BDEACE6D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E5F36F7-9D4E-4EA5-882E-DEDD94B59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000394-8C62-4535-AFCB-49065079CFAF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739123-EB1E-4E5F-B70D-F7DEE2CEE7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F0C86-E17F-4FB6-93F4-7CD03DCBD834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6B27-3249-4E2E-BD52-822F0E96F78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28ACE60-DF21-472F-8FF6-A086BB2C114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28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u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A75515C-08B2-490C-B8D9-273E0B4B79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12127" y="1700213"/>
            <a:ext cx="3384548" cy="4615710"/>
          </a:xfrm>
          <a:prstGeom prst="rect">
            <a:avLst/>
          </a:prstGeom>
          <a:solidFill>
            <a:schemeClr val="accent1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A8D97C9-2BD4-40D2-8A9C-5D0FDC041E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700213"/>
            <a:ext cx="3384548" cy="4615710"/>
          </a:xfrm>
          <a:prstGeom prst="rect">
            <a:avLst/>
          </a:prstGeom>
          <a:solidFill>
            <a:srgbClr val="962A8B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409A6CC-1C55-4870-8E22-205BA52568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87255" y="1692905"/>
            <a:ext cx="3384548" cy="4615710"/>
          </a:xfrm>
          <a:prstGeom prst="rect">
            <a:avLst/>
          </a:prstGeom>
          <a:solidFill>
            <a:srgbClr val="999490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1AC039-02E7-49D5-B557-F29BDF128A9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E48569-D32E-4698-B1DF-F6D3A1B423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18496-7854-4AD0-8A2D-922EA1AA164D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  <a:p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490FF1-595C-4C0F-8493-0452D9413FE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1171E7-B6F7-4135-91FD-8404DE6A1A00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823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06D0029-C709-49E4-ADBE-DE71FBF91E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4800" y="3593712"/>
            <a:ext cx="5198533" cy="2715015"/>
          </a:xfrm>
          <a:prstGeom prst="rect">
            <a:avLst/>
          </a:prstGeo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2AA681-0A5C-4843-AFF7-8900ED2A6D6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88618" y="2024810"/>
            <a:ext cx="5198400" cy="24278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C1A5F930-F83B-4616-AC17-D7231CE874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88619" y="4602158"/>
            <a:ext cx="5198533" cy="1700191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BFF14A-9BDE-42F0-AA14-E13CCFE3E4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4800" y="1700808"/>
            <a:ext cx="5198532" cy="174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47FC4A52-417F-4863-97DD-E656EA43AC9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8619" y="1700809"/>
            <a:ext cx="5198533" cy="324000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 lang="en-AU" sz="2000" b="1" dirty="0"/>
            </a:lvl5pPr>
          </a:lstStyle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A696586-6988-4D6B-BE2D-2C0EDF4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14229EC4-696A-4791-8EB0-396DF61F7A2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B4A2E-6294-4DC9-8779-3231A7E9B5C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CAB502-16F2-4A19-97A1-C081D2265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506F8-588F-4C50-8AA3-03099347931D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400A7-6A57-42A4-9CC7-26ED632D030D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824B6-391C-442D-8A27-0B268DB3667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118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680838C-6DDD-4367-8C7B-8D49AA3A036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6500" y="2677684"/>
            <a:ext cx="5219998" cy="16154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8C9CC71C-D628-4B8C-8AB1-D318B0D686C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86500" y="4694142"/>
            <a:ext cx="5219996" cy="16151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7EF0A71-527C-4177-BD73-0A32F4F3B7C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286500" y="2279659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FFB469D-AB37-445A-8C5C-9EDAC47CC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86500" y="4401144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2F6810-4203-426A-BA3F-12E853FD972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4800" y="2279196"/>
            <a:ext cx="5183717" cy="201389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608E6E7-0CC5-4C1B-8095-7EA4A3FE80A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4800" y="4401144"/>
            <a:ext cx="5183717" cy="1908176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E219F9-19D4-45A2-9D79-6847ED38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88F5021-D4C3-4888-A4D5-06E996CC21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1F3FBD-B2FA-4ECC-94B3-AE0A46E7AD4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D1DA3F-F774-45EB-B6E3-EB3EBFC56B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9483DB6-35E8-41E9-930B-445C4EFE7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9382FB-62F4-4C2A-91A5-943967894D42}"/>
              </a:ext>
            </a:extLst>
          </p:cNvPr>
          <p:cNvSpPr>
            <a:spLocks noGrp="1"/>
          </p:cNvSpPr>
          <p:nvPr>
            <p:ph type="dt" sz="half" idx="32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07C1-4AC5-41D4-9F66-2FFE2C9FCBEE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1CA24C-277F-4699-AACD-0CE7FA333A21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15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A7132BB-77E6-4CDB-BD22-890A94E030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FA311-E5C8-49FB-A70D-B5D69EF896F4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7DAC2F-25B2-40B2-B3C3-AEDF3893C1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3B7EB-0921-47FC-BB02-41C5175DD7EB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7EFFC-A8F6-46B6-82DB-6FB3399678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037509-88E8-46BB-B6E5-FC65A58ADE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07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rand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white">
          <a:xfrm>
            <a:off x="2" y="-27384"/>
            <a:ext cx="1219199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50E81-A697-4D2A-9C73-3BBE321DFC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1272" y="152896"/>
            <a:ext cx="123734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39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DBD1DEA-6C0B-48CD-8886-623BD6330C76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94800" y="1082188"/>
            <a:ext cx="10744005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758AADB-42F9-44FF-A436-0031B6B26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B3BAB6-8B24-4F70-BDDC-75B91A4FB1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Right Triangle 3">
            <a:extLst>
              <a:ext uri="{FF2B5EF4-FFF2-40B4-BE49-F238E27FC236}">
                <a16:creationId xmlns:a16="http://schemas.microsoft.com/office/drawing/2014/main" id="{98BF4DE5-D126-4077-BBC8-5F3A09BC0E5C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8A2EB93-6CF0-469A-B44D-3B50AF0CEE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1CEC2A5-BF8B-405F-BFB8-A7AC93A346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91147DD-03AA-4BA3-AFAA-F070EDBA94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Graphic 1">
            <a:extLst>
              <a:ext uri="{FF2B5EF4-FFF2-40B4-BE49-F238E27FC236}">
                <a16:creationId xmlns:a16="http://schemas.microsoft.com/office/drawing/2014/main" id="{6B4A31B5-8366-4D72-B33B-C4528CEC8D4B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64D713-B046-4FE6-BDD7-EE4264F7C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CEDAD56-26A5-445E-899E-91F378A60EDF}"/>
              </a:ext>
            </a:extLst>
          </p:cNvPr>
          <p:cNvSpPr txBox="1"/>
          <p:nvPr userDrawn="1"/>
        </p:nvSpPr>
        <p:spPr>
          <a:xfrm>
            <a:off x="694800" y="4545136"/>
            <a:ext cx="2391677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650" dirty="0">
                <a:solidFill>
                  <a:schemeClr val="bg1"/>
                </a:solidFill>
              </a:rPr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305954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ED9BE05-DABC-48CC-9999-1581840BE656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3CE2D37-876C-4C8F-A6C5-0AB063A0B4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6F77BFB-AD63-495E-A4EA-EE2AFB4F9E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941B40-7380-40DF-ADBB-0A6ED4F172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402E3968-432E-4834-8F0D-CD2BC42D2E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9F5A590-B6A3-42B3-8477-542088A3B0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84FAE95-A058-4EFD-92C1-90CCC284BF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E88B10E-2ED8-4B6E-92E8-70B077E3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00" y="1082188"/>
            <a:ext cx="5209113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3ECBBC4F-ECF3-4E50-963A-BDB169C5146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2454" y="923051"/>
            <a:ext cx="6101952" cy="5934795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254 w 4075984"/>
              <a:gd name="connsiteY0" fmla="*/ 250455 h 5597085"/>
              <a:gd name="connsiteX1" fmla="*/ 4075471 w 4075984"/>
              <a:gd name="connsiteY1" fmla="*/ 0 h 5597085"/>
              <a:gd name="connsiteX2" fmla="*/ 4074982 w 4075984"/>
              <a:gd name="connsiteY2" fmla="*/ 5595143 h 5597085"/>
              <a:gd name="connsiteX3" fmla="*/ 1723096 w 4075984"/>
              <a:gd name="connsiteY3" fmla="*/ 5597085 h 5597085"/>
              <a:gd name="connsiteX4" fmla="*/ 6680 w 4075984"/>
              <a:gd name="connsiteY4" fmla="*/ 3148650 h 5597085"/>
              <a:gd name="connsiteX5" fmla="*/ 254 w 4075984"/>
              <a:gd name="connsiteY5" fmla="*/ 250455 h 5597085"/>
              <a:gd name="connsiteX0" fmla="*/ 254 w 4080827"/>
              <a:gd name="connsiteY0" fmla="*/ 29 h 5346659"/>
              <a:gd name="connsiteX1" fmla="*/ 4080560 w 4080827"/>
              <a:gd name="connsiteY1" fmla="*/ 50390 h 5346659"/>
              <a:gd name="connsiteX2" fmla="*/ 4074982 w 4080827"/>
              <a:gd name="connsiteY2" fmla="*/ 5344717 h 5346659"/>
              <a:gd name="connsiteX3" fmla="*/ 1723096 w 4080827"/>
              <a:gd name="connsiteY3" fmla="*/ 5346659 h 5346659"/>
              <a:gd name="connsiteX4" fmla="*/ 6680 w 4080827"/>
              <a:gd name="connsiteY4" fmla="*/ 2898224 h 5346659"/>
              <a:gd name="connsiteX5" fmla="*/ 254 w 4080827"/>
              <a:gd name="connsiteY5" fmla="*/ 29 h 5346659"/>
              <a:gd name="connsiteX0" fmla="*/ 254 w 4080827"/>
              <a:gd name="connsiteY0" fmla="*/ 0 h 5346630"/>
              <a:gd name="connsiteX1" fmla="*/ 4080560 w 4080827"/>
              <a:gd name="connsiteY1" fmla="*/ 16177 h 5346630"/>
              <a:gd name="connsiteX2" fmla="*/ 4074982 w 4080827"/>
              <a:gd name="connsiteY2" fmla="*/ 5344688 h 5346630"/>
              <a:gd name="connsiteX3" fmla="*/ 1723096 w 4080827"/>
              <a:gd name="connsiteY3" fmla="*/ 5346630 h 5346630"/>
              <a:gd name="connsiteX4" fmla="*/ 6680 w 4080827"/>
              <a:gd name="connsiteY4" fmla="*/ 2898195 h 5346630"/>
              <a:gd name="connsiteX5" fmla="*/ 254 w 4080827"/>
              <a:gd name="connsiteY5" fmla="*/ 0 h 5346630"/>
              <a:gd name="connsiteX0" fmla="*/ 254 w 4080827"/>
              <a:gd name="connsiteY0" fmla="*/ 0 h 5332957"/>
              <a:gd name="connsiteX1" fmla="*/ 4080560 w 4080827"/>
              <a:gd name="connsiteY1" fmla="*/ 2504 h 5332957"/>
              <a:gd name="connsiteX2" fmla="*/ 4074982 w 4080827"/>
              <a:gd name="connsiteY2" fmla="*/ 5331015 h 5332957"/>
              <a:gd name="connsiteX3" fmla="*/ 1723096 w 4080827"/>
              <a:gd name="connsiteY3" fmla="*/ 5332957 h 5332957"/>
              <a:gd name="connsiteX4" fmla="*/ 6680 w 4080827"/>
              <a:gd name="connsiteY4" fmla="*/ 2884522 h 5332957"/>
              <a:gd name="connsiteX5" fmla="*/ 254 w 4080827"/>
              <a:gd name="connsiteY5" fmla="*/ 0 h 5332957"/>
              <a:gd name="connsiteX0" fmla="*/ 254 w 4080827"/>
              <a:gd name="connsiteY0" fmla="*/ 8891 h 5330453"/>
              <a:gd name="connsiteX1" fmla="*/ 4080560 w 4080827"/>
              <a:gd name="connsiteY1" fmla="*/ 0 h 5330453"/>
              <a:gd name="connsiteX2" fmla="*/ 4074982 w 4080827"/>
              <a:gd name="connsiteY2" fmla="*/ 5328511 h 5330453"/>
              <a:gd name="connsiteX3" fmla="*/ 1723096 w 4080827"/>
              <a:gd name="connsiteY3" fmla="*/ 5330453 h 5330453"/>
              <a:gd name="connsiteX4" fmla="*/ 6680 w 4080827"/>
              <a:gd name="connsiteY4" fmla="*/ 2882018 h 5330453"/>
              <a:gd name="connsiteX5" fmla="*/ 254 w 4080827"/>
              <a:gd name="connsiteY5" fmla="*/ 8891 h 5330453"/>
              <a:gd name="connsiteX0" fmla="*/ 254 w 4080827"/>
              <a:gd name="connsiteY0" fmla="*/ 0 h 5321562"/>
              <a:gd name="connsiteX1" fmla="*/ 4080560 w 4080827"/>
              <a:gd name="connsiteY1" fmla="*/ 8201 h 5321562"/>
              <a:gd name="connsiteX2" fmla="*/ 4074982 w 4080827"/>
              <a:gd name="connsiteY2" fmla="*/ 5319620 h 5321562"/>
              <a:gd name="connsiteX3" fmla="*/ 1723096 w 4080827"/>
              <a:gd name="connsiteY3" fmla="*/ 5321562 h 5321562"/>
              <a:gd name="connsiteX4" fmla="*/ 6680 w 4080827"/>
              <a:gd name="connsiteY4" fmla="*/ 2873127 h 5321562"/>
              <a:gd name="connsiteX5" fmla="*/ 254 w 4080827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2504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4982"/>
              <a:gd name="connsiteY0" fmla="*/ 0 h 5321562"/>
              <a:gd name="connsiteX1" fmla="*/ 4050875 w 4074982"/>
              <a:gd name="connsiteY1" fmla="*/ 207606 h 5321562"/>
              <a:gd name="connsiteX2" fmla="*/ 4074982 w 4074982"/>
              <a:gd name="connsiteY2" fmla="*/ 5319620 h 5321562"/>
              <a:gd name="connsiteX3" fmla="*/ 1723096 w 4074982"/>
              <a:gd name="connsiteY3" fmla="*/ 5321562 h 5321562"/>
              <a:gd name="connsiteX4" fmla="*/ 6680 w 4074982"/>
              <a:gd name="connsiteY4" fmla="*/ 2873127 h 5321562"/>
              <a:gd name="connsiteX5" fmla="*/ 254 w 4074982"/>
              <a:gd name="connsiteY5" fmla="*/ 0 h 5321562"/>
              <a:gd name="connsiteX0" fmla="*/ 254 w 4074982"/>
              <a:gd name="connsiteY0" fmla="*/ 3193 h 5324755"/>
              <a:gd name="connsiteX1" fmla="*/ 4072078 w 4074982"/>
              <a:gd name="connsiteY1" fmla="*/ 0 h 5324755"/>
              <a:gd name="connsiteX2" fmla="*/ 4074982 w 4074982"/>
              <a:gd name="connsiteY2" fmla="*/ 5322813 h 5324755"/>
              <a:gd name="connsiteX3" fmla="*/ 1723096 w 4074982"/>
              <a:gd name="connsiteY3" fmla="*/ 5324755 h 5324755"/>
              <a:gd name="connsiteX4" fmla="*/ 6680 w 4074982"/>
              <a:gd name="connsiteY4" fmla="*/ 2876320 h 5324755"/>
              <a:gd name="connsiteX5" fmla="*/ 254 w 4074982"/>
              <a:gd name="connsiteY5" fmla="*/ 3193 h 532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982" h="5324755">
                <a:moveTo>
                  <a:pt x="254" y="3193"/>
                </a:moveTo>
                <a:lnTo>
                  <a:pt x="4072078" y="0"/>
                </a:lnTo>
                <a:cubicBezTo>
                  <a:pt x="4074035" y="1865237"/>
                  <a:pt x="4073025" y="3457576"/>
                  <a:pt x="4074982" y="5322813"/>
                </a:cubicBezTo>
                <a:lnTo>
                  <a:pt x="1723096" y="5324755"/>
                </a:lnTo>
                <a:cubicBezTo>
                  <a:pt x="693982" y="5014623"/>
                  <a:pt x="-3932" y="3729991"/>
                  <a:pt x="6680" y="2876320"/>
                </a:cubicBezTo>
                <a:cubicBezTo>
                  <a:pt x="8672" y="1673057"/>
                  <a:pt x="-1738" y="1206456"/>
                  <a:pt x="254" y="319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3753C3-AD71-41CF-A0E3-EDC40D8596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78D7F9E-C12F-47F1-B536-38EB7D688E56}"/>
              </a:ext>
            </a:extLst>
          </p:cNvPr>
          <p:cNvSpPr txBox="1"/>
          <p:nvPr userDrawn="1"/>
        </p:nvSpPr>
        <p:spPr>
          <a:xfrm>
            <a:off x="694800" y="4545136"/>
            <a:ext cx="2391677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650" dirty="0">
                <a:solidFill>
                  <a:schemeClr val="tx1"/>
                </a:solidFill>
              </a:rPr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122177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E3223-6328-4488-8A5F-952E87A12E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"/>
          <a:stretch/>
        </p:blipFill>
        <p:spPr bwMode="ltGray">
          <a:xfrm>
            <a:off x="9852228" y="5499893"/>
            <a:ext cx="2339772" cy="1358107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6074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298" y="257129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40420-5D32-4B9D-AAC5-EA821D5940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 bwMode="ltGray">
          <a:xfrm>
            <a:off x="1" y="4064704"/>
            <a:ext cx="2699772" cy="2793299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1484F3-3D7B-466C-B621-2369AAE0DB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4299D2-DE60-4B62-A10B-375899206764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5" y="114340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298" y="255395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8" name="Right Triangle 3">
            <a:extLst>
              <a:ext uri="{FF2B5EF4-FFF2-40B4-BE49-F238E27FC236}">
                <a16:creationId xmlns:a16="http://schemas.microsoft.com/office/drawing/2014/main" id="{E49831C3-1265-4B26-84DA-16A7EC28AF5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570549AC-72A0-49C7-B98A-4959B5690850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DF6610-A984-4E2A-B1B8-C6D029484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0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1A2C22-D4CF-4FE0-AF06-038EB2ACB6D9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751603-5D6A-462B-B9E7-98413BF2CB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DBA991DB-C059-4DB2-8D91-33D3F395188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F070BDDD-4427-48C1-9206-C4CC3FAE8AD1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16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43405"/>
            <a:ext cx="107286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06" y="2553954"/>
            <a:ext cx="10737592" cy="267524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ltGray">
          <a:xfrm>
            <a:off x="2" y="0"/>
            <a:ext cx="12191999" cy="9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93FA41E-EFD5-45E8-BE8D-8CAB28F4BD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849" y="234886"/>
            <a:ext cx="2988000" cy="452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DADB43-ED09-48C5-A41D-5E4BDF72C85E}"/>
              </a:ext>
            </a:extLst>
          </p:cNvPr>
          <p:cNvSpPr txBox="1"/>
          <p:nvPr userDrawn="1"/>
        </p:nvSpPr>
        <p:spPr>
          <a:xfrm>
            <a:off x="1" y="-1586050"/>
            <a:ext cx="7632171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choose your own image </a:t>
            </a:r>
            <a:br>
              <a:rPr lang="en-AU" sz="1400" dirty="0">
                <a:solidFill>
                  <a:schemeClr val="bg1"/>
                </a:solidFill>
              </a:rPr>
            </a:br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‘Picture’ is already selected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Go to the ‘File’ button and select another image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Change text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as necessary to suit the image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5A5C0481-15B5-4619-B80D-C8C9ABD7F904}"/>
              </a:ext>
            </a:extLst>
          </p:cNvPr>
          <p:cNvSpPr/>
          <p:nvPr userDrawn="1"/>
        </p:nvSpPr>
        <p:spPr bwMode="invGray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84EF10FC-E046-43D3-9897-04BE4FF5A176}"/>
              </a:ext>
            </a:extLst>
          </p:cNvPr>
          <p:cNvSpPr/>
          <p:nvPr userDrawn="1"/>
        </p:nvSpPr>
        <p:spPr bwMode="invGray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6422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1A2C22-D4CF-4FE0-AF06-038EB2ACB6D9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751603-5D6A-462B-B9E7-98413BF2CB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DBA991DB-C059-4DB2-8D91-33D3F395188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F070BDDD-4427-48C1-9206-C4CC3FAE8AD1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4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(Editable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[Divider 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[Divider subtitle]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7765-DB77-44E5-9420-D56F1378074A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E33C2-B581-422F-9FF5-AF660C79D3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4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3">
            <a:extLst>
              <a:ext uri="{FF2B5EF4-FFF2-40B4-BE49-F238E27FC236}">
                <a16:creationId xmlns:a16="http://schemas.microsoft.com/office/drawing/2014/main" id="{5E92F574-51E7-47B2-86D2-94DAE288E822}"/>
              </a:ext>
            </a:extLst>
          </p:cNvPr>
          <p:cNvSpPr/>
          <p:nvPr userDrawn="1"/>
        </p:nvSpPr>
        <p:spPr bwMode="invGray">
          <a:xfrm>
            <a:off x="2" y="4076700"/>
            <a:ext cx="3407833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31ECE3F-0C43-444E-9F0C-B23F8D3935D2}"/>
              </a:ext>
            </a:extLst>
          </p:cNvPr>
          <p:cNvSpPr/>
          <p:nvPr userDrawn="1"/>
        </p:nvSpPr>
        <p:spPr bwMode="invGray">
          <a:xfrm>
            <a:off x="9192249" y="5584173"/>
            <a:ext cx="2999415" cy="1273828"/>
          </a:xfrm>
          <a:custGeom>
            <a:avLst/>
            <a:gdLst>
              <a:gd name="connsiteX0" fmla="*/ 0 w 2267490"/>
              <a:gd name="connsiteY0" fmla="*/ 0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4" fmla="*/ 0 w 2267490"/>
              <a:gd name="connsiteY4" fmla="*/ 0 h 1132541"/>
              <a:gd name="connsiteX0" fmla="*/ 0 w 2267490"/>
              <a:gd name="connsiteY0" fmla="*/ 1132541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0" fmla="*/ 0 w 2291396"/>
              <a:gd name="connsiteY0" fmla="*/ 857623 h 1132541"/>
              <a:gd name="connsiteX1" fmla="*/ 2291396 w 2291396"/>
              <a:gd name="connsiteY1" fmla="*/ 0 h 1132541"/>
              <a:gd name="connsiteX2" fmla="*/ 2291396 w 2291396"/>
              <a:gd name="connsiteY2" fmla="*/ 1132541 h 1132541"/>
              <a:gd name="connsiteX3" fmla="*/ 0 w 2291396"/>
              <a:gd name="connsiteY3" fmla="*/ 857623 h 1132541"/>
              <a:gd name="connsiteX0" fmla="*/ 0 w 2249561"/>
              <a:gd name="connsiteY0" fmla="*/ 845670 h 1132541"/>
              <a:gd name="connsiteX1" fmla="*/ 2249561 w 2249561"/>
              <a:gd name="connsiteY1" fmla="*/ 0 h 1132541"/>
              <a:gd name="connsiteX2" fmla="*/ 2249561 w 2249561"/>
              <a:gd name="connsiteY2" fmla="*/ 1132541 h 1132541"/>
              <a:gd name="connsiteX3" fmla="*/ 0 w 2249561"/>
              <a:gd name="connsiteY3" fmla="*/ 845670 h 1132541"/>
              <a:gd name="connsiteX0" fmla="*/ 0 w 2249561"/>
              <a:gd name="connsiteY0" fmla="*/ 944560 h 1231431"/>
              <a:gd name="connsiteX1" fmla="*/ 2249561 w 2249561"/>
              <a:gd name="connsiteY1" fmla="*/ 98890 h 1231431"/>
              <a:gd name="connsiteX2" fmla="*/ 2249561 w 2249561"/>
              <a:gd name="connsiteY2" fmla="*/ 1231431 h 1231431"/>
              <a:gd name="connsiteX3" fmla="*/ 0 w 2249561"/>
              <a:gd name="connsiteY3" fmla="*/ 944560 h 1231431"/>
              <a:gd name="connsiteX0" fmla="*/ 0 w 2249561"/>
              <a:gd name="connsiteY0" fmla="*/ 1212084 h 1498955"/>
              <a:gd name="connsiteX1" fmla="*/ 2249561 w 2249561"/>
              <a:gd name="connsiteY1" fmla="*/ 366414 h 1498955"/>
              <a:gd name="connsiteX2" fmla="*/ 2249561 w 2249561"/>
              <a:gd name="connsiteY2" fmla="*/ 1498955 h 1498955"/>
              <a:gd name="connsiteX3" fmla="*/ 0 w 2249561"/>
              <a:gd name="connsiteY3" fmla="*/ 1212084 h 1498955"/>
              <a:gd name="connsiteX0" fmla="*/ 0 w 2249561"/>
              <a:gd name="connsiteY0" fmla="*/ 1016618 h 1303489"/>
              <a:gd name="connsiteX1" fmla="*/ 2249561 w 2249561"/>
              <a:gd name="connsiteY1" fmla="*/ 170948 h 1303489"/>
              <a:gd name="connsiteX2" fmla="*/ 2249561 w 2249561"/>
              <a:gd name="connsiteY2" fmla="*/ 1303489 h 1303489"/>
              <a:gd name="connsiteX3" fmla="*/ 0 w 2249561"/>
              <a:gd name="connsiteY3" fmla="*/ 1016618 h 1303489"/>
              <a:gd name="connsiteX0" fmla="*/ 0 w 2249561"/>
              <a:gd name="connsiteY0" fmla="*/ 1002505 h 1289376"/>
              <a:gd name="connsiteX1" fmla="*/ 2249561 w 2249561"/>
              <a:gd name="connsiteY1" fmla="*/ 156835 h 1289376"/>
              <a:gd name="connsiteX2" fmla="*/ 2249561 w 2249561"/>
              <a:gd name="connsiteY2" fmla="*/ 1289376 h 1289376"/>
              <a:gd name="connsiteX3" fmla="*/ 0 w 2249561"/>
              <a:gd name="connsiteY3" fmla="*/ 1002505 h 1289376"/>
              <a:gd name="connsiteX0" fmla="*/ 0 w 2249561"/>
              <a:gd name="connsiteY0" fmla="*/ 985444 h 1272315"/>
              <a:gd name="connsiteX1" fmla="*/ 2249561 w 2249561"/>
              <a:gd name="connsiteY1" fmla="*/ 139774 h 1272315"/>
              <a:gd name="connsiteX2" fmla="*/ 2249561 w 2249561"/>
              <a:gd name="connsiteY2" fmla="*/ 1272315 h 1272315"/>
              <a:gd name="connsiteX3" fmla="*/ 0 w 2249561"/>
              <a:gd name="connsiteY3" fmla="*/ 985444 h 1272315"/>
              <a:gd name="connsiteX0" fmla="*/ 0 w 2249561"/>
              <a:gd name="connsiteY0" fmla="*/ 979690 h 1266561"/>
              <a:gd name="connsiteX1" fmla="*/ 2249561 w 2249561"/>
              <a:gd name="connsiteY1" fmla="*/ 134020 h 1266561"/>
              <a:gd name="connsiteX2" fmla="*/ 2249561 w 2249561"/>
              <a:gd name="connsiteY2" fmla="*/ 1266561 h 1266561"/>
              <a:gd name="connsiteX3" fmla="*/ 0 w 2249561"/>
              <a:gd name="connsiteY3" fmla="*/ 979690 h 1266561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1" h="1273828">
                <a:moveTo>
                  <a:pt x="0" y="986957"/>
                </a:moveTo>
                <a:cubicBezTo>
                  <a:pt x="690087" y="358432"/>
                  <a:pt x="1188931" y="-294000"/>
                  <a:pt x="2249561" y="141287"/>
                </a:cubicBezTo>
                <a:lnTo>
                  <a:pt x="2249561" y="1273828"/>
                </a:lnTo>
                <a:cubicBezTo>
                  <a:pt x="1762671" y="1220039"/>
                  <a:pt x="570560" y="550676"/>
                  <a:pt x="0" y="9869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noFill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06B291-BD26-4DBD-A912-E9396BA1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2AC3715-D94B-4A73-8E94-CAC9D5806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E7FD6-C4AB-456C-8186-F8E8B285CBB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EDD3B-B2C6-4C8F-88C7-30EB2A949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25860B6-572B-42C8-98B4-41BF602CD4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4BE4F66-8978-4B9A-B365-ABFD2A4616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85400BA-682A-4644-881E-9D9BA0DAB8FC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337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3"/>
            <a:ext cx="10801350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66B75CD-5CD6-4D07-B08A-ACCB61480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099731-84D7-49CC-91E0-CE4B073467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59BA0F0A-82FA-4477-B553-959A8EFB7E8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white">
          <a:xfrm>
            <a:off x="695325" y="151136"/>
            <a:ext cx="3384549" cy="241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917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617285-D1B4-4CCD-B438-9B032C51AF7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700213"/>
            <a:ext cx="5218859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sz="2400" dirty="0"/>
            </a:lvl5pPr>
            <a:lvl6pPr>
              <a:defRPr lang="en-AU" sz="2000" dirty="0"/>
            </a:lvl6pPr>
            <a:lvl7pPr>
              <a:defRPr lang="en-AU" dirty="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619" y="1700213"/>
            <a:ext cx="5220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 lang="en-AU" dirty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9C4661F-54FC-4886-BD67-85311864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8CF3B12-4A8B-4A18-B3B1-784A4DEDEF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275DB1-C9CB-4BE5-B284-7833AD9028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261A5-F8C2-49CF-AE4B-80932D43C55C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8BF24CA-767B-442B-A672-6C630273E4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5B269D8-1308-43E9-B2BF-264F017F03A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532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E9F9C2-C2B0-4B19-9F8F-A1280EA275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276872"/>
            <a:ext cx="10801350" cy="403185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D6D02D-851A-425B-9382-05F6C6A21A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7739A71-8D07-4132-9F5A-AE8E3A1B32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DC2F2-9186-47D8-9B5E-AD01B90E6DD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CDB56B-4EE8-4A95-A470-557D6FBBEB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C6DF2CA-8642-47E7-98D3-A7019416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B2684-2D18-4E6D-8AA2-AD850CFD277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028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2F89E8-AEA0-41B7-97D7-227B19E804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6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3F161-17EB-4DA5-BE00-069D1277B9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5326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324DF9C-3E8A-469C-8FC9-4938DAA322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9511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A027F0FB-D735-4865-B5EA-A50B34F47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79511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AE7F11A-C7DA-440F-83D7-3571E1FAF1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7" y="1699200"/>
            <a:ext cx="10772776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97ABDCDB-C6CD-4C8C-A5E2-31920BCF53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7154F-DE85-4B92-BE63-FC9C5B0FC14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08FAE1-741A-4147-AD4A-766CC098B7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701168E-769B-45DB-AFDD-B10DB12B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B90A4-353C-48E3-A991-1B0A2B9809C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E684A2-92A1-4743-93DB-A2D5AFCE792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228959-3C67-45BC-954A-A1398190127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897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700212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95325" y="4149320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4204264-ED99-42CA-9AA0-998A63609F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F99E85-067E-4D25-84D4-D21BC7C23B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68E48-49B8-418B-BA86-C6FED8002F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21DDE5F-D7FC-442F-B28B-E2BE2051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104F0F0-FDFF-43C7-9188-2DB30D5D1563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3BF6C02-0CA6-49E2-A373-73DF26BA1D2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89DCE9D-2EC0-4E96-8676-B7755E0D22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929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FF82D3-6289-409B-A057-3D813BA14F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700213"/>
            <a:ext cx="3384342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F6BB689-6536-431A-8821-1D05F11A49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0660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E3EE136-4551-4345-9B3F-12045A92B8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1259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13AAF-B990-435A-8393-8A68709805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E32DE4-D188-4655-B345-81AD0F7B8A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9DCCA-7638-41AF-BB97-E7C1ADB94B43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6506DFC-3F02-4673-B3B1-41D5834D755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F26CCD0-EFB3-4E19-A77F-85F3E0F3366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886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(Editable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[Divider 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[Divider subtitle]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7765-DB77-44E5-9420-D56F1378074A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E33C2-B581-422F-9FF5-AF660C79D3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049" y="1700213"/>
            <a:ext cx="7089626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95325" y="1698659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819475F-5544-4974-AE9E-4B8F82C06A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ADCB3-94A1-487D-85FB-8FFC9CDD03A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98469F-EA11-46C7-AAEC-1DCCFFCDF4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CD0CC0B-EDBE-4119-B030-67B59342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E031C-D81B-4218-94A1-8E617EC68AED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5C398-3572-4EB0-8F84-1F6673C9A6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D565BB-C9BB-4EEC-9693-6827A3D09D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658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700213"/>
            <a:ext cx="7092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112676" y="1700213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9C00F56-0B94-47B9-B665-E10A225FC2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415799-71FD-449D-8349-3495B06EE8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739D336-33BA-494B-81D0-9D8B47FD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F3A4-7665-47FA-8B69-9A4F31C18B06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E2261-AED3-448E-9AA6-9C9A55344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A92BB03-FEDF-43D9-957F-2410F5D597B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297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624880"/>
            <a:ext cx="12191999" cy="623311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0B2496-E1DB-4D4C-859D-CC14426C69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052514"/>
            <a:ext cx="3384548" cy="5263410"/>
          </a:xfrm>
          <a:prstGeom prst="rect">
            <a:avLst/>
          </a:prstGeom>
          <a:solidFill>
            <a:schemeClr val="bg1"/>
          </a:solidFill>
        </p:spPr>
        <p:txBody>
          <a:bodyPr lIns="180000" tIns="1260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lang="en-AU" dirty="0"/>
            </a:lvl1pPr>
          </a:lstStyle>
          <a:p>
            <a:pPr lvl="0"/>
            <a:r>
              <a:rPr lang="en-AU" dirty="0"/>
              <a:t>[Enter text – You can change the colour of this placeholder under the ‘Shape fill’ menu. Change shape width/height as preferred]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B796C-2145-4E36-9CCD-4A6E104C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7448" y="1340768"/>
            <a:ext cx="2592288" cy="87647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D19A3-55E4-4A3E-B43F-B4D3EFBE1E1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B58DF6-309B-4BE3-BBE4-1BA28FFD90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D515-B4C3-44B8-9BAA-EEF692FA5A5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09B167-7472-4F88-89E8-DAE2E048396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F249FB-FC55-456D-9BD4-C0130FDA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50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5327" y="1700213"/>
            <a:ext cx="10801349" cy="424910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FA6F18-A6B9-4002-9AF5-5A621B0ECEA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667976-37E5-419D-871B-FF7F3279A8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C86CC-8E6A-4F6A-BC10-D9D4BF0CE88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1B5CB-C615-403B-B182-EBCD5DAC9E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690D5-44C9-4D2D-925E-426FB8864D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300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8" y="630979"/>
            <a:ext cx="7784951" cy="6234196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8916" h="5593381">
                <a:moveTo>
                  <a:pt x="454" y="629"/>
                </a:moveTo>
                <a:lnTo>
                  <a:pt x="5198916" y="0"/>
                </a:lnTo>
                <a:lnTo>
                  <a:pt x="5198916" y="5587822"/>
                </a:lnTo>
                <a:lnTo>
                  <a:pt x="1718207" y="5593381"/>
                </a:lnTo>
                <a:cubicBezTo>
                  <a:pt x="689093" y="5283249"/>
                  <a:pt x="-8821" y="3998617"/>
                  <a:pt x="1791" y="3144946"/>
                </a:cubicBezTo>
                <a:cubicBezTo>
                  <a:pt x="3783" y="1941683"/>
                  <a:pt x="-1538" y="1203892"/>
                  <a:pt x="454" y="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F1548D-4CF2-410E-9EAF-5FFD92B8BD25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FFD650-D01F-491D-B510-1C0C7A868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CBBC-8906-4BED-9DB4-F37D4356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C9ED7-6517-494A-9E4C-6DF78B8356C4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6D18E-7831-44BE-9F27-A68CFE3B02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A412D2-A7E4-4007-BC7B-41EB3D0B60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94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9776" y="619522"/>
            <a:ext cx="6096132" cy="62383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1095" h="5597085">
                <a:moveTo>
                  <a:pt x="454" y="4333"/>
                </a:moveTo>
                <a:lnTo>
                  <a:pt x="4070582" y="0"/>
                </a:lnTo>
                <a:cubicBezTo>
                  <a:pt x="4072539" y="1865237"/>
                  <a:pt x="4068136" y="3729906"/>
                  <a:pt x="4070093" y="5595143"/>
                </a:cubicBezTo>
                <a:lnTo>
                  <a:pt x="1718207" y="5597085"/>
                </a:lnTo>
                <a:cubicBezTo>
                  <a:pt x="689093" y="5286953"/>
                  <a:pt x="-8821" y="4002321"/>
                  <a:pt x="1791" y="3148650"/>
                </a:cubicBezTo>
                <a:cubicBezTo>
                  <a:pt x="3783" y="1945387"/>
                  <a:pt x="-1538" y="1207596"/>
                  <a:pt x="454" y="433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20858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1E0F1-AFFA-42EB-BA75-DA2D450046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E6FC7D-C34E-46C7-8941-E28D2138AB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80EDC1B-18C6-4124-ACB9-D441CF15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7" cy="468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16337-F2DC-4078-961D-7B3BDA5209EB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4EC9E-80A6-4F00-A6C2-0211431E31A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63467-2027-4D99-8858-F83AC83905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253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27980" y="619866"/>
            <a:ext cx="4065161" cy="623997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4779" h="5598562">
                <a:moveTo>
                  <a:pt x="454" y="7751"/>
                </a:moveTo>
                <a:lnTo>
                  <a:pt x="2714233" y="0"/>
                </a:lnTo>
                <a:cubicBezTo>
                  <a:pt x="2716190" y="1865237"/>
                  <a:pt x="2712113" y="3733325"/>
                  <a:pt x="2714070" y="5598562"/>
                </a:cubicBezTo>
                <a:lnTo>
                  <a:pt x="1718207" y="5594806"/>
                </a:lnTo>
                <a:cubicBezTo>
                  <a:pt x="689093" y="5284674"/>
                  <a:pt x="-8821" y="4000042"/>
                  <a:pt x="1791" y="3146371"/>
                </a:cubicBezTo>
                <a:cubicBezTo>
                  <a:pt x="3783" y="1943108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7089890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spcAft>
                <a:spcPts val="600"/>
              </a:spcAft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2A31D-86B6-46B8-BB44-FE4A0151AFEC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9DB1757-F26E-4E87-887C-D21CB8F0D4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322A0C3-D06A-4B53-BF2D-7247BE3F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7089890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D441B-BAF3-4DDF-A5CD-A8E786E8FAAC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16CAE-14B9-4A43-877B-E46EF044168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5BFC0C-3AAF-4677-B586-CD5CBF731F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265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9550" y="-3115"/>
            <a:ext cx="7782449" cy="6868289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586635 h 6179387"/>
              <a:gd name="connsiteX1" fmla="*/ 5198916 w 5198916"/>
              <a:gd name="connsiteY1" fmla="*/ 0 h 6179387"/>
              <a:gd name="connsiteX2" fmla="*/ 5198916 w 5198916"/>
              <a:gd name="connsiteY2" fmla="*/ 6173828 h 6179387"/>
              <a:gd name="connsiteX3" fmla="*/ 1718207 w 5198916"/>
              <a:gd name="connsiteY3" fmla="*/ 6179387 h 6179387"/>
              <a:gd name="connsiteX4" fmla="*/ 1791 w 5198916"/>
              <a:gd name="connsiteY4" fmla="*/ 3730952 h 6179387"/>
              <a:gd name="connsiteX5" fmla="*/ 454 w 5198916"/>
              <a:gd name="connsiteY5" fmla="*/ 586635 h 6179387"/>
              <a:gd name="connsiteX0" fmla="*/ 8476 w 5197245"/>
              <a:gd name="connsiteY0" fmla="*/ 39696 h 6179387"/>
              <a:gd name="connsiteX1" fmla="*/ 5197245 w 5197245"/>
              <a:gd name="connsiteY1" fmla="*/ 0 h 6179387"/>
              <a:gd name="connsiteX2" fmla="*/ 5197245 w 5197245"/>
              <a:gd name="connsiteY2" fmla="*/ 6173828 h 6179387"/>
              <a:gd name="connsiteX3" fmla="*/ 1716536 w 5197245"/>
              <a:gd name="connsiteY3" fmla="*/ 6179387 h 6179387"/>
              <a:gd name="connsiteX4" fmla="*/ 120 w 5197245"/>
              <a:gd name="connsiteY4" fmla="*/ 3730952 h 6179387"/>
              <a:gd name="connsiteX5" fmla="*/ 8476 w 5197245"/>
              <a:gd name="connsiteY5" fmla="*/ 39696 h 6179387"/>
              <a:gd name="connsiteX0" fmla="*/ 8476 w 5197245"/>
              <a:gd name="connsiteY0" fmla="*/ 0 h 6139691"/>
              <a:gd name="connsiteX1" fmla="*/ 5146357 w 5197245"/>
              <a:gd name="connsiteY1" fmla="*/ 191044 h 6139691"/>
              <a:gd name="connsiteX2" fmla="*/ 5197245 w 5197245"/>
              <a:gd name="connsiteY2" fmla="*/ 6134132 h 6139691"/>
              <a:gd name="connsiteX3" fmla="*/ 1716536 w 5197245"/>
              <a:gd name="connsiteY3" fmla="*/ 6139691 h 6139691"/>
              <a:gd name="connsiteX4" fmla="*/ 120 w 5197245"/>
              <a:gd name="connsiteY4" fmla="*/ 3691256 h 6139691"/>
              <a:gd name="connsiteX5" fmla="*/ 8476 w 5197245"/>
              <a:gd name="connsiteY5" fmla="*/ 0 h 6139691"/>
              <a:gd name="connsiteX0" fmla="*/ 8476 w 5197245"/>
              <a:gd name="connsiteY0" fmla="*/ 22604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8476 w 5197245"/>
              <a:gd name="connsiteY5" fmla="*/ 22604 h 6162295"/>
              <a:gd name="connsiteX0" fmla="*/ 2115 w 5197245"/>
              <a:gd name="connsiteY0" fmla="*/ 5512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2115 w 5197245"/>
              <a:gd name="connsiteY5" fmla="*/ 5512 h 616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7245" h="6162295">
                <a:moveTo>
                  <a:pt x="2115" y="5512"/>
                </a:moveTo>
                <a:lnTo>
                  <a:pt x="5197245" y="0"/>
                </a:lnTo>
                <a:lnTo>
                  <a:pt x="5197245" y="6156736"/>
                </a:lnTo>
                <a:lnTo>
                  <a:pt x="1716536" y="6162295"/>
                </a:lnTo>
                <a:cubicBezTo>
                  <a:pt x="687422" y="5852163"/>
                  <a:pt x="-10492" y="4567531"/>
                  <a:pt x="120" y="3713860"/>
                </a:cubicBezTo>
                <a:cubicBezTo>
                  <a:pt x="2112" y="2510597"/>
                  <a:pt x="123" y="1208775"/>
                  <a:pt x="2115" y="5512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[Entity Name]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322D7A-8171-44C9-AFA6-24E34B78763E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F45073E-2992-405B-AB05-A3E6ADD2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625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02278" y="-2778"/>
            <a:ext cx="6093632" cy="68606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454 w 4070093"/>
              <a:gd name="connsiteY0" fmla="*/ 562667 h 6155419"/>
              <a:gd name="connsiteX1" fmla="*/ 4062101 w 4070093"/>
              <a:gd name="connsiteY1" fmla="*/ 0 h 6155419"/>
              <a:gd name="connsiteX2" fmla="*/ 4070093 w 4070093"/>
              <a:gd name="connsiteY2" fmla="*/ 6153477 h 6155419"/>
              <a:gd name="connsiteX3" fmla="*/ 1718207 w 4070093"/>
              <a:gd name="connsiteY3" fmla="*/ 6155419 h 6155419"/>
              <a:gd name="connsiteX4" fmla="*/ 1791 w 4070093"/>
              <a:gd name="connsiteY4" fmla="*/ 3706984 h 6155419"/>
              <a:gd name="connsiteX5" fmla="*/ 454 w 4070093"/>
              <a:gd name="connsiteY5" fmla="*/ 562667 h 6155419"/>
              <a:gd name="connsiteX0" fmla="*/ 7264 w 4068422"/>
              <a:gd name="connsiteY0" fmla="*/ 15728 h 6155419"/>
              <a:gd name="connsiteX1" fmla="*/ 4060430 w 4068422"/>
              <a:gd name="connsiteY1" fmla="*/ 0 h 6155419"/>
              <a:gd name="connsiteX2" fmla="*/ 4068422 w 4068422"/>
              <a:gd name="connsiteY2" fmla="*/ 6153477 h 6155419"/>
              <a:gd name="connsiteX3" fmla="*/ 1716536 w 4068422"/>
              <a:gd name="connsiteY3" fmla="*/ 6155419 h 6155419"/>
              <a:gd name="connsiteX4" fmla="*/ 120 w 4068422"/>
              <a:gd name="connsiteY4" fmla="*/ 3706984 h 6155419"/>
              <a:gd name="connsiteX5" fmla="*/ 7264 w 4068422"/>
              <a:gd name="connsiteY5" fmla="*/ 15728 h 6155419"/>
              <a:gd name="connsiteX0" fmla="*/ 7264 w 4069425"/>
              <a:gd name="connsiteY0" fmla="*/ 15728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7264 w 4069425"/>
              <a:gd name="connsiteY5" fmla="*/ 15728 h 6155419"/>
              <a:gd name="connsiteX0" fmla="*/ 3023 w 4069425"/>
              <a:gd name="connsiteY0" fmla="*/ 4334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3023 w 4069425"/>
              <a:gd name="connsiteY5" fmla="*/ 4334 h 61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9425" h="6155419">
                <a:moveTo>
                  <a:pt x="3023" y="4334"/>
                </a:moveTo>
                <a:lnTo>
                  <a:pt x="4068912" y="0"/>
                </a:lnTo>
                <a:cubicBezTo>
                  <a:pt x="4070869" y="1865237"/>
                  <a:pt x="4066465" y="4288240"/>
                  <a:pt x="4068422" y="6153477"/>
                </a:cubicBezTo>
                <a:lnTo>
                  <a:pt x="1716536" y="6155419"/>
                </a:lnTo>
                <a:cubicBezTo>
                  <a:pt x="687422" y="5845287"/>
                  <a:pt x="-10492" y="4560655"/>
                  <a:pt x="120" y="3706984"/>
                </a:cubicBezTo>
                <a:cubicBezTo>
                  <a:pt x="2112" y="2503721"/>
                  <a:pt x="1031" y="1207597"/>
                  <a:pt x="3023" y="4334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[Entity Name]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06BD81E-48A0-488B-B875-7D993A64CC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700213"/>
            <a:ext cx="5208587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152F0-B857-4837-AD26-E55058B68A12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7296C6-F9EC-4B3A-9119-76D6C67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6" cy="468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660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B4FA68DC-FEFE-4790-B4A5-75AF5CDBE1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invGray">
          <a:xfrm>
            <a:off x="0" y="0"/>
            <a:ext cx="10704513" cy="6869113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A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EE3ED-5C13-4151-AFC4-04F14BD9ECA3}"/>
              </a:ext>
            </a:extLst>
          </p:cNvPr>
          <p:cNvSpPr txBox="1"/>
          <p:nvPr userDrawn="1"/>
        </p:nvSpPr>
        <p:spPr>
          <a:xfrm>
            <a:off x="1" y="-622612"/>
            <a:ext cx="763217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Clicking along the edge of purple container and change the shape fill colour.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8851" y="-8784"/>
            <a:ext cx="4083149" cy="686862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  <a:gd name="connsiteX0" fmla="*/ 454 w 2714070"/>
              <a:gd name="connsiteY0" fmla="*/ 571782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571782 h 6162593"/>
              <a:gd name="connsiteX0" fmla="*/ 454 w 2714070"/>
              <a:gd name="connsiteY0" fmla="*/ 7751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7751 h 6162593"/>
              <a:gd name="connsiteX0" fmla="*/ 454 w 2720839"/>
              <a:gd name="connsiteY0" fmla="*/ 7751 h 6162593"/>
              <a:gd name="connsiteX1" fmla="*/ 2720594 w 2720839"/>
              <a:gd name="connsiteY1" fmla="*/ 0 h 6162593"/>
              <a:gd name="connsiteX2" fmla="*/ 2714070 w 2720839"/>
              <a:gd name="connsiteY2" fmla="*/ 6162593 h 6162593"/>
              <a:gd name="connsiteX3" fmla="*/ 1718207 w 2720839"/>
              <a:gd name="connsiteY3" fmla="*/ 6158837 h 6162593"/>
              <a:gd name="connsiteX4" fmla="*/ 1791 w 2720839"/>
              <a:gd name="connsiteY4" fmla="*/ 3710402 h 6162593"/>
              <a:gd name="connsiteX5" fmla="*/ 454 w 2720839"/>
              <a:gd name="connsiteY5" fmla="*/ 7751 h 6162593"/>
              <a:gd name="connsiteX0" fmla="*/ 454 w 2726792"/>
              <a:gd name="connsiteY0" fmla="*/ 7751 h 6162593"/>
              <a:gd name="connsiteX1" fmla="*/ 2720594 w 2726792"/>
              <a:gd name="connsiteY1" fmla="*/ 0 h 6162593"/>
              <a:gd name="connsiteX2" fmla="*/ 2726792 w 2726792"/>
              <a:gd name="connsiteY2" fmla="*/ 6162593 h 6162593"/>
              <a:gd name="connsiteX3" fmla="*/ 1718207 w 2726792"/>
              <a:gd name="connsiteY3" fmla="*/ 6158837 h 6162593"/>
              <a:gd name="connsiteX4" fmla="*/ 1791 w 2726792"/>
              <a:gd name="connsiteY4" fmla="*/ 3710402 h 6162593"/>
              <a:gd name="connsiteX5" fmla="*/ 454 w 2726792"/>
              <a:gd name="connsiteY5" fmla="*/ 7751 h 616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792" h="6162593">
                <a:moveTo>
                  <a:pt x="454" y="7751"/>
                </a:moveTo>
                <a:lnTo>
                  <a:pt x="2720594" y="0"/>
                </a:lnTo>
                <a:cubicBezTo>
                  <a:pt x="2722551" y="1865237"/>
                  <a:pt x="2724835" y="4297356"/>
                  <a:pt x="2726792" y="6162593"/>
                </a:cubicBezTo>
                <a:lnTo>
                  <a:pt x="1718207" y="6158837"/>
                </a:lnTo>
                <a:cubicBezTo>
                  <a:pt x="689093" y="5848705"/>
                  <a:pt x="-8821" y="4564073"/>
                  <a:pt x="1791" y="3710402"/>
                </a:cubicBezTo>
                <a:cubicBezTo>
                  <a:pt x="3783" y="2507139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68C9D50-7928-4CA0-BFA2-1AB0032B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695325" y="1700213"/>
            <a:ext cx="7089891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7536-1667-4319-A130-CF6578DB2C85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695326" y="1052736"/>
            <a:ext cx="7096124" cy="4690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D53B17-CFA2-4153-BA9B-6F2B6C1F6005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508C9E-FE7C-44AA-84C7-0471A04346C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2737AE-AB1C-425B-82B5-B5D4E120803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408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3">
            <a:extLst>
              <a:ext uri="{FF2B5EF4-FFF2-40B4-BE49-F238E27FC236}">
                <a16:creationId xmlns:a16="http://schemas.microsoft.com/office/drawing/2014/main" id="{5E92F574-51E7-47B2-86D2-94DAE288E822}"/>
              </a:ext>
            </a:extLst>
          </p:cNvPr>
          <p:cNvSpPr/>
          <p:nvPr userDrawn="1"/>
        </p:nvSpPr>
        <p:spPr bwMode="invGray">
          <a:xfrm>
            <a:off x="2" y="4076700"/>
            <a:ext cx="3407833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31ECE3F-0C43-444E-9F0C-B23F8D3935D2}"/>
              </a:ext>
            </a:extLst>
          </p:cNvPr>
          <p:cNvSpPr/>
          <p:nvPr userDrawn="1"/>
        </p:nvSpPr>
        <p:spPr bwMode="invGray">
          <a:xfrm>
            <a:off x="9192249" y="5584173"/>
            <a:ext cx="2999415" cy="1273828"/>
          </a:xfrm>
          <a:custGeom>
            <a:avLst/>
            <a:gdLst>
              <a:gd name="connsiteX0" fmla="*/ 0 w 2267490"/>
              <a:gd name="connsiteY0" fmla="*/ 0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4" fmla="*/ 0 w 2267490"/>
              <a:gd name="connsiteY4" fmla="*/ 0 h 1132541"/>
              <a:gd name="connsiteX0" fmla="*/ 0 w 2267490"/>
              <a:gd name="connsiteY0" fmla="*/ 1132541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0" fmla="*/ 0 w 2291396"/>
              <a:gd name="connsiteY0" fmla="*/ 857623 h 1132541"/>
              <a:gd name="connsiteX1" fmla="*/ 2291396 w 2291396"/>
              <a:gd name="connsiteY1" fmla="*/ 0 h 1132541"/>
              <a:gd name="connsiteX2" fmla="*/ 2291396 w 2291396"/>
              <a:gd name="connsiteY2" fmla="*/ 1132541 h 1132541"/>
              <a:gd name="connsiteX3" fmla="*/ 0 w 2291396"/>
              <a:gd name="connsiteY3" fmla="*/ 857623 h 1132541"/>
              <a:gd name="connsiteX0" fmla="*/ 0 w 2249561"/>
              <a:gd name="connsiteY0" fmla="*/ 845670 h 1132541"/>
              <a:gd name="connsiteX1" fmla="*/ 2249561 w 2249561"/>
              <a:gd name="connsiteY1" fmla="*/ 0 h 1132541"/>
              <a:gd name="connsiteX2" fmla="*/ 2249561 w 2249561"/>
              <a:gd name="connsiteY2" fmla="*/ 1132541 h 1132541"/>
              <a:gd name="connsiteX3" fmla="*/ 0 w 2249561"/>
              <a:gd name="connsiteY3" fmla="*/ 845670 h 1132541"/>
              <a:gd name="connsiteX0" fmla="*/ 0 w 2249561"/>
              <a:gd name="connsiteY0" fmla="*/ 944560 h 1231431"/>
              <a:gd name="connsiteX1" fmla="*/ 2249561 w 2249561"/>
              <a:gd name="connsiteY1" fmla="*/ 98890 h 1231431"/>
              <a:gd name="connsiteX2" fmla="*/ 2249561 w 2249561"/>
              <a:gd name="connsiteY2" fmla="*/ 1231431 h 1231431"/>
              <a:gd name="connsiteX3" fmla="*/ 0 w 2249561"/>
              <a:gd name="connsiteY3" fmla="*/ 944560 h 1231431"/>
              <a:gd name="connsiteX0" fmla="*/ 0 w 2249561"/>
              <a:gd name="connsiteY0" fmla="*/ 1212084 h 1498955"/>
              <a:gd name="connsiteX1" fmla="*/ 2249561 w 2249561"/>
              <a:gd name="connsiteY1" fmla="*/ 366414 h 1498955"/>
              <a:gd name="connsiteX2" fmla="*/ 2249561 w 2249561"/>
              <a:gd name="connsiteY2" fmla="*/ 1498955 h 1498955"/>
              <a:gd name="connsiteX3" fmla="*/ 0 w 2249561"/>
              <a:gd name="connsiteY3" fmla="*/ 1212084 h 1498955"/>
              <a:gd name="connsiteX0" fmla="*/ 0 w 2249561"/>
              <a:gd name="connsiteY0" fmla="*/ 1016618 h 1303489"/>
              <a:gd name="connsiteX1" fmla="*/ 2249561 w 2249561"/>
              <a:gd name="connsiteY1" fmla="*/ 170948 h 1303489"/>
              <a:gd name="connsiteX2" fmla="*/ 2249561 w 2249561"/>
              <a:gd name="connsiteY2" fmla="*/ 1303489 h 1303489"/>
              <a:gd name="connsiteX3" fmla="*/ 0 w 2249561"/>
              <a:gd name="connsiteY3" fmla="*/ 1016618 h 1303489"/>
              <a:gd name="connsiteX0" fmla="*/ 0 w 2249561"/>
              <a:gd name="connsiteY0" fmla="*/ 1002505 h 1289376"/>
              <a:gd name="connsiteX1" fmla="*/ 2249561 w 2249561"/>
              <a:gd name="connsiteY1" fmla="*/ 156835 h 1289376"/>
              <a:gd name="connsiteX2" fmla="*/ 2249561 w 2249561"/>
              <a:gd name="connsiteY2" fmla="*/ 1289376 h 1289376"/>
              <a:gd name="connsiteX3" fmla="*/ 0 w 2249561"/>
              <a:gd name="connsiteY3" fmla="*/ 1002505 h 1289376"/>
              <a:gd name="connsiteX0" fmla="*/ 0 w 2249561"/>
              <a:gd name="connsiteY0" fmla="*/ 985444 h 1272315"/>
              <a:gd name="connsiteX1" fmla="*/ 2249561 w 2249561"/>
              <a:gd name="connsiteY1" fmla="*/ 139774 h 1272315"/>
              <a:gd name="connsiteX2" fmla="*/ 2249561 w 2249561"/>
              <a:gd name="connsiteY2" fmla="*/ 1272315 h 1272315"/>
              <a:gd name="connsiteX3" fmla="*/ 0 w 2249561"/>
              <a:gd name="connsiteY3" fmla="*/ 985444 h 1272315"/>
              <a:gd name="connsiteX0" fmla="*/ 0 w 2249561"/>
              <a:gd name="connsiteY0" fmla="*/ 979690 h 1266561"/>
              <a:gd name="connsiteX1" fmla="*/ 2249561 w 2249561"/>
              <a:gd name="connsiteY1" fmla="*/ 134020 h 1266561"/>
              <a:gd name="connsiteX2" fmla="*/ 2249561 w 2249561"/>
              <a:gd name="connsiteY2" fmla="*/ 1266561 h 1266561"/>
              <a:gd name="connsiteX3" fmla="*/ 0 w 2249561"/>
              <a:gd name="connsiteY3" fmla="*/ 979690 h 1266561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1" h="1273828">
                <a:moveTo>
                  <a:pt x="0" y="986957"/>
                </a:moveTo>
                <a:cubicBezTo>
                  <a:pt x="690087" y="358432"/>
                  <a:pt x="1188931" y="-294000"/>
                  <a:pt x="2249561" y="141287"/>
                </a:cubicBezTo>
                <a:lnTo>
                  <a:pt x="2249561" y="1273828"/>
                </a:lnTo>
                <a:cubicBezTo>
                  <a:pt x="1762671" y="1220039"/>
                  <a:pt x="570560" y="550676"/>
                  <a:pt x="0" y="9869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noFill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06B291-BD26-4DBD-A912-E9396BA1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2AC3715-D94B-4A73-8E94-CAC9D5806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E7FD6-C4AB-456C-8186-F8E8B285CBB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EDD3B-B2C6-4C8F-88C7-30EB2A949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25860B6-572B-42C8-98B4-41BF602CD4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4BE4F66-8978-4B9A-B365-ABFD2A4616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85400BA-682A-4644-881E-9D9BA0DAB8FC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789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9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A8ABAA8-126B-459D-B960-B85E22F49D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6B950FF-5CC1-4A3A-ABA9-ADF58494DD0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7049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A2B0415-0383-4B33-9E29-9ADFC2A054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304000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4966C236-904D-498D-801E-8C4057C0A0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4000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D8A62-4A58-4C23-B0E5-AEF193611E4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EB74D7-CB6B-47FE-A2A8-7AE5F1DED9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061BA70-9BEA-4AF5-8B24-03EBB3F2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A8BB8-1B5E-4246-8A55-FAB9C1E84DFA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4FF51F-8DC8-4E19-BB72-27E7B862578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CA045B-79DD-4F1E-A5D5-56CC7F67455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91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59B66CF-A807-44F1-A681-793122F8A03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96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6B4B4A83-90AC-42EA-83C2-FA84624688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2676" y="3446253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5325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0962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564335FC-BD53-4794-8DA5-8FFBAE1F2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1267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E423-DB93-432A-8BB7-4B2613DBF94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E590DBB-90A7-43BF-BDD1-CF1C6212FA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882AF12-58DE-43D7-9E95-F90A1203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C1DC6-F03F-4189-B5B9-2FF38EB9C0E6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1E1143-CBAC-4E3D-95E2-1F1E3980ADD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035F6F-B1C5-4CB7-9CF1-E5C49956EAC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496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1720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9668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9668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49164FB8-D4B8-4D90-B308-464FB278E9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376051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01E9CDC-2523-40AE-AF29-5A44EBFD89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03999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ADAC2D7-6D0E-46B8-9F7A-B4DB99B890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403999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EFE4D8B1-EBB1-4B03-B440-81D22A8A033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63158" y="1700907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FADD90A-0B64-4F90-9B57-FE13E0FCA2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91106" y="2997051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BE4C7F0-C749-4520-AA04-DB6CA99155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91106" y="3271189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10240862-4D4B-4BB9-8F4B-AA856CD17F5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691720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8449337-35B4-44F8-8D00-F0C15EFB9CE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9668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2477189D-83D5-4749-BD7C-CADC0D1471D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19668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618C35F-5F01-46A6-BF04-0CA9BDBAAB6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76051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B63A3128-4CA8-48D5-B82E-7EDA918D7F3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403999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B7F5300-022A-4183-A132-AA8EB6534A6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403999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CE2DF1AF-9EAD-40B3-B73C-07649220BF0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063158" y="4077341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40CD5A08-CA4F-41B8-A1B0-488A6EC4481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091106" y="5373485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B722C2B9-2C83-4877-A90D-0CA01537B08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091106" y="5647623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F019EB-FA99-486B-BA02-92BE7601299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1882F53-3639-4FFE-AFD1-5428267B6B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D2A4C4A-3642-4CE3-8FB6-AFE5A9CA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7AECD-2D0A-4301-9CB8-B765D71F0B6B}"/>
              </a:ext>
            </a:extLst>
          </p:cNvPr>
          <p:cNvSpPr>
            <a:spLocks noGrp="1"/>
          </p:cNvSpPr>
          <p:nvPr>
            <p:ph type="dt" sz="half" idx="3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82035B-DC9A-432B-8519-2243ECF2A4F3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EC4C1B-640F-47AB-A0DF-816F2F8FB16E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966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C9748A61-6439-491A-9457-33A20862D2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9170" y="1917008"/>
            <a:ext cx="1584308" cy="1584000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32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C17937B0-FDCD-421A-9652-36A59CE227A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32120" y="1917008"/>
            <a:ext cx="1584308" cy="1584000"/>
          </a:xfrm>
          <a:prstGeom prst="rect">
            <a:avLst/>
          </a:prstGeom>
          <a:solidFill>
            <a:srgbClr val="962A8B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7AB4A338-5CDA-4742-A7F5-F49D6BE9AD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4827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9452123C-C6A2-4D45-AF62-5B6E775B6C9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54827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3DCBEBCB-7877-4BC1-BA6D-4E809F947A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6160" y="1917008"/>
            <a:ext cx="1584308" cy="1584000"/>
          </a:xfrm>
          <a:prstGeom prst="rect">
            <a:avLst/>
          </a:prstGeom>
          <a:solidFill>
            <a:srgbClr val="999490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2FE7559D-9529-40D4-8025-F2B8ED38A99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231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2382D6B5-B43B-46F1-B879-42FA4CCBD20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30231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791F1A27-3497-4ECD-AAAC-804B3DF8F9F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514768" y="1917008"/>
            <a:ext cx="1584308" cy="1584000"/>
          </a:xfrm>
          <a:prstGeom prst="rect">
            <a:avLst/>
          </a:prstGeom>
          <a:solidFill>
            <a:srgbClr val="D7D1CC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E0498A31-1633-4E6B-8EAE-AF4FDE6233F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130924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9A54FCE6-6684-449A-86E0-14243721942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130924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5140AB-DCE2-4DB2-81B5-60470D8E34C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BF142C-8B85-4BCA-8B54-67CC7F92FF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C67645D-435A-4DA4-9CBA-77E7F4B5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88FC7-59B6-4EA9-ABA6-E3BB2E23FF81}"/>
              </a:ext>
            </a:extLst>
          </p:cNvPr>
          <p:cNvSpPr>
            <a:spLocks noGrp="1"/>
          </p:cNvSpPr>
          <p:nvPr>
            <p:ph type="dt" sz="half" idx="3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CEE3C6-C898-476B-873B-DAEEB357A992}"/>
              </a:ext>
            </a:extLst>
          </p:cNvPr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CEACAED-B859-46A5-951B-270C91500FC6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870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ark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7F97712-4CC3-452D-A157-BEE84E8057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19780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5F6752E-685A-46CF-8D29-A5D4E0013D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1DFD8-8A09-48BC-87A4-4F57F6D6FE1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6C9786-9794-4BE5-BBFE-4B339825F2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EE0658-31AB-4AA9-B241-6C41D88C9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FECAB-12EA-4AAC-BBB9-72070BF5947B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E6526-1DB9-4ECD-86C1-1BB926D7D9F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640CA88-D0CE-4C3C-BA4A-CB5E62584F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5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2"/>
            <a:ext cx="5400673" cy="4608513"/>
          </a:xfrm>
          <a:prstGeom prst="rect">
            <a:avLst/>
          </a:prstGeom>
          <a:solidFill>
            <a:srgbClr val="962A8B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500BB1C-3C6B-46AF-8AA4-A4BA72712C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574EA24-97F9-47A1-937E-B8E4F532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B11690AC-7C51-47ED-9DD6-4A98D2E79B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CACF9F-55D3-4152-BDFF-84674C07B2B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74170D-AC78-463A-B8E0-8E87954EAB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BA455-94D3-4DB8-AAFA-811D610E138C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AA7FD-BD90-42A7-ADCE-A909D39619C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B814-0723-41E1-87CA-20F94C28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38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1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3" y="1700213"/>
            <a:ext cx="5400672" cy="4608515"/>
          </a:xfrm>
          <a:prstGeom prst="rect">
            <a:avLst/>
          </a:prstGeom>
          <a:solidFill>
            <a:srgbClr val="D7D1CC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43BCE34-49B7-4BA0-8263-6432C37E4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3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45A20B-3961-4824-8B5F-42956340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B36345A-6B2C-4967-909A-6BAA4D16DE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7A291-5EAC-486D-928E-F46ED8B55AD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6EAF7D-7C9B-4789-AC1C-A7AF349D1D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E5C78F-E1DA-41DF-B969-597539E60F5D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8DCA5-91C8-4DF9-B37E-735B2EA5D36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FFC83A9-C0D2-49A3-AC00-E1A4A64271B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752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2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2"/>
          </a:xfrm>
          <a:prstGeom prst="rect">
            <a:avLst/>
          </a:prstGeom>
          <a:solidFill>
            <a:srgbClr val="999490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0D8A284-12F0-43E7-820E-1E72AC40E1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255835-9B81-4FE6-A19A-BDEACE6D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E5F36F7-9D4E-4EA5-882E-DEDD94B59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000394-8C62-4535-AFCB-49065079CFAF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739123-EB1E-4E5F-B70D-F7DEE2CEE7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F0C86-E17F-4FB6-93F4-7CD03DCBD834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6B27-3249-4E2E-BD52-822F0E96F78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28ACE60-DF21-472F-8FF6-A086BB2C114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897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u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A75515C-08B2-490C-B8D9-273E0B4B79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12127" y="1700213"/>
            <a:ext cx="3384548" cy="4615710"/>
          </a:xfrm>
          <a:prstGeom prst="rect">
            <a:avLst/>
          </a:prstGeom>
          <a:solidFill>
            <a:schemeClr val="accent1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A8D97C9-2BD4-40D2-8A9C-5D0FDC041E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700213"/>
            <a:ext cx="3384548" cy="4615710"/>
          </a:xfrm>
          <a:prstGeom prst="rect">
            <a:avLst/>
          </a:prstGeom>
          <a:solidFill>
            <a:srgbClr val="962A8B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409A6CC-1C55-4870-8E22-205BA52568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87255" y="1692905"/>
            <a:ext cx="3384548" cy="4615710"/>
          </a:xfrm>
          <a:prstGeom prst="rect">
            <a:avLst/>
          </a:prstGeom>
          <a:solidFill>
            <a:srgbClr val="999490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1AC039-02E7-49D5-B557-F29BDF128A9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E48569-D32E-4698-B1DF-F6D3A1B423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18496-7854-4AD0-8A2D-922EA1AA164D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490FF1-595C-4C0F-8493-0452D9413FE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1171E7-B6F7-4135-91FD-8404DE6A1A00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752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06D0029-C709-49E4-ADBE-DE71FBF91E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4800" y="3593712"/>
            <a:ext cx="5198533" cy="2715015"/>
          </a:xfrm>
          <a:prstGeom prst="rect">
            <a:avLst/>
          </a:prstGeo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2AA681-0A5C-4843-AFF7-8900ED2A6D6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88618" y="2024810"/>
            <a:ext cx="5198400" cy="24278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C1A5F930-F83B-4616-AC17-D7231CE874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88619" y="4602158"/>
            <a:ext cx="5198533" cy="1700191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BFF14A-9BDE-42F0-AA14-E13CCFE3E4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4800" y="1700808"/>
            <a:ext cx="5198532" cy="174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47FC4A52-417F-4863-97DD-E656EA43AC9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8619" y="1700809"/>
            <a:ext cx="5198533" cy="324000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 lang="en-AU" sz="2000" b="1" dirty="0"/>
            </a:lvl5pPr>
          </a:lstStyle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A696586-6988-4D6B-BE2D-2C0EDF4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14229EC4-696A-4791-8EB0-396DF61F7A2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B4A2E-6294-4DC9-8779-3231A7E9B5C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CAB502-16F2-4A19-97A1-C081D2265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506F8-588F-4C50-8AA3-03099347931D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400A7-6A57-42A4-9CC7-26ED632D030D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824B6-391C-442D-8A27-0B268DB3667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880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3"/>
            <a:ext cx="10801350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66B75CD-5CD6-4D07-B08A-ACCB61480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099731-84D7-49CC-91E0-CE4B073467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59BA0F0A-82FA-4477-B553-959A8EFB7E8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white">
          <a:xfrm>
            <a:off x="695325" y="151136"/>
            <a:ext cx="3384549" cy="241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Institute for Teaching and Learning Innovation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07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680838C-6DDD-4367-8C7B-8D49AA3A036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6500" y="2677684"/>
            <a:ext cx="5219998" cy="16154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8C9CC71C-D628-4B8C-8AB1-D318B0D686C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86500" y="4694142"/>
            <a:ext cx="5219996" cy="16151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7EF0A71-527C-4177-BD73-0A32F4F3B7C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286500" y="2279659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FFB469D-AB37-445A-8C5C-9EDAC47CC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86500" y="4401144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2F6810-4203-426A-BA3F-12E853FD972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4800" y="2279196"/>
            <a:ext cx="5183717" cy="201389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608E6E7-0CC5-4C1B-8095-7EA4A3FE80A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4800" y="4401144"/>
            <a:ext cx="5183717" cy="1908176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E219F9-19D4-45A2-9D79-6847ED38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88F5021-D4C3-4888-A4D5-06E996CC21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1F3FBD-B2FA-4ECC-94B3-AE0A46E7AD4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D1DA3F-F774-45EB-B6E3-EB3EBFC56B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9483DB6-35E8-41E9-930B-445C4EFE7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9382FB-62F4-4C2A-91A5-943967894D42}"/>
              </a:ext>
            </a:extLst>
          </p:cNvPr>
          <p:cNvSpPr>
            <a:spLocks noGrp="1"/>
          </p:cNvSpPr>
          <p:nvPr>
            <p:ph type="dt" sz="half" idx="3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07C1-4AC5-41D4-9F66-2FFE2C9FCBEE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1CA24C-277F-4699-AACD-0CE7FA333A21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298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A7132BB-77E6-4CDB-BD22-890A94E030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FA311-E5C8-49FB-A70D-B5D69EF896F4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7DAC2F-25B2-40B2-B3C3-AEDF3893C1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3B7EB-0921-47FC-BB02-41C5175DD7EB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7EFFC-A8F6-46B6-82DB-6FB3399678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037509-88E8-46BB-B6E5-FC65A58ADE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3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rand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white">
          <a:xfrm>
            <a:off x="2" y="-27384"/>
            <a:ext cx="1219199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50E81-A697-4D2A-9C73-3BBE321DFC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1272" y="152896"/>
            <a:ext cx="123734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82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DBD1DEA-6C0B-48CD-8886-623BD6330C76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94800" y="1082188"/>
            <a:ext cx="10744005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758AADB-42F9-44FF-A436-0031B6B26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B3BAB6-8B24-4F70-BDDC-75B91A4FB1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Right Triangle 3">
            <a:extLst>
              <a:ext uri="{FF2B5EF4-FFF2-40B4-BE49-F238E27FC236}">
                <a16:creationId xmlns:a16="http://schemas.microsoft.com/office/drawing/2014/main" id="{98BF4DE5-D126-4077-BBC8-5F3A09BC0E5C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8A2EB93-6CF0-469A-B44D-3B50AF0CEE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1CEC2A5-BF8B-405F-BFB8-A7AC93A346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91147DD-03AA-4BA3-AFAA-F070EDBA94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Graphic 1">
            <a:extLst>
              <a:ext uri="{FF2B5EF4-FFF2-40B4-BE49-F238E27FC236}">
                <a16:creationId xmlns:a16="http://schemas.microsoft.com/office/drawing/2014/main" id="{6B4A31B5-8366-4D72-B33B-C4528CEC8D4B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64D713-B046-4FE6-BDD7-EE4264F7C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CEDAD56-26A5-445E-899E-91F378A60EDF}"/>
              </a:ext>
            </a:extLst>
          </p:cNvPr>
          <p:cNvSpPr txBox="1"/>
          <p:nvPr userDrawn="1"/>
        </p:nvSpPr>
        <p:spPr>
          <a:xfrm>
            <a:off x="694800" y="4545136"/>
            <a:ext cx="2391677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650" dirty="0">
                <a:solidFill>
                  <a:schemeClr val="bg1"/>
                </a:solidFill>
              </a:rPr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425683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ED9BE05-DABC-48CC-9999-1581840BE656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3CE2D37-876C-4C8F-A6C5-0AB063A0B4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6F77BFB-AD63-495E-A4EA-EE2AFB4F9E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941B40-7380-40DF-ADBB-0A6ED4F172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402E3968-432E-4834-8F0D-CD2BC42D2E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9F5A590-B6A3-42B3-8477-542088A3B0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84FAE95-A058-4EFD-92C1-90CCC284BF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E88B10E-2ED8-4B6E-92E8-70B077E3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00" y="1082188"/>
            <a:ext cx="5209113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3ECBBC4F-ECF3-4E50-963A-BDB169C5146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2454" y="923051"/>
            <a:ext cx="6101952" cy="5934795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254 w 4075984"/>
              <a:gd name="connsiteY0" fmla="*/ 250455 h 5597085"/>
              <a:gd name="connsiteX1" fmla="*/ 4075471 w 4075984"/>
              <a:gd name="connsiteY1" fmla="*/ 0 h 5597085"/>
              <a:gd name="connsiteX2" fmla="*/ 4074982 w 4075984"/>
              <a:gd name="connsiteY2" fmla="*/ 5595143 h 5597085"/>
              <a:gd name="connsiteX3" fmla="*/ 1723096 w 4075984"/>
              <a:gd name="connsiteY3" fmla="*/ 5597085 h 5597085"/>
              <a:gd name="connsiteX4" fmla="*/ 6680 w 4075984"/>
              <a:gd name="connsiteY4" fmla="*/ 3148650 h 5597085"/>
              <a:gd name="connsiteX5" fmla="*/ 254 w 4075984"/>
              <a:gd name="connsiteY5" fmla="*/ 250455 h 5597085"/>
              <a:gd name="connsiteX0" fmla="*/ 254 w 4080827"/>
              <a:gd name="connsiteY0" fmla="*/ 29 h 5346659"/>
              <a:gd name="connsiteX1" fmla="*/ 4080560 w 4080827"/>
              <a:gd name="connsiteY1" fmla="*/ 50390 h 5346659"/>
              <a:gd name="connsiteX2" fmla="*/ 4074982 w 4080827"/>
              <a:gd name="connsiteY2" fmla="*/ 5344717 h 5346659"/>
              <a:gd name="connsiteX3" fmla="*/ 1723096 w 4080827"/>
              <a:gd name="connsiteY3" fmla="*/ 5346659 h 5346659"/>
              <a:gd name="connsiteX4" fmla="*/ 6680 w 4080827"/>
              <a:gd name="connsiteY4" fmla="*/ 2898224 h 5346659"/>
              <a:gd name="connsiteX5" fmla="*/ 254 w 4080827"/>
              <a:gd name="connsiteY5" fmla="*/ 29 h 5346659"/>
              <a:gd name="connsiteX0" fmla="*/ 254 w 4080827"/>
              <a:gd name="connsiteY0" fmla="*/ 0 h 5346630"/>
              <a:gd name="connsiteX1" fmla="*/ 4080560 w 4080827"/>
              <a:gd name="connsiteY1" fmla="*/ 16177 h 5346630"/>
              <a:gd name="connsiteX2" fmla="*/ 4074982 w 4080827"/>
              <a:gd name="connsiteY2" fmla="*/ 5344688 h 5346630"/>
              <a:gd name="connsiteX3" fmla="*/ 1723096 w 4080827"/>
              <a:gd name="connsiteY3" fmla="*/ 5346630 h 5346630"/>
              <a:gd name="connsiteX4" fmla="*/ 6680 w 4080827"/>
              <a:gd name="connsiteY4" fmla="*/ 2898195 h 5346630"/>
              <a:gd name="connsiteX5" fmla="*/ 254 w 4080827"/>
              <a:gd name="connsiteY5" fmla="*/ 0 h 5346630"/>
              <a:gd name="connsiteX0" fmla="*/ 254 w 4080827"/>
              <a:gd name="connsiteY0" fmla="*/ 0 h 5332957"/>
              <a:gd name="connsiteX1" fmla="*/ 4080560 w 4080827"/>
              <a:gd name="connsiteY1" fmla="*/ 2504 h 5332957"/>
              <a:gd name="connsiteX2" fmla="*/ 4074982 w 4080827"/>
              <a:gd name="connsiteY2" fmla="*/ 5331015 h 5332957"/>
              <a:gd name="connsiteX3" fmla="*/ 1723096 w 4080827"/>
              <a:gd name="connsiteY3" fmla="*/ 5332957 h 5332957"/>
              <a:gd name="connsiteX4" fmla="*/ 6680 w 4080827"/>
              <a:gd name="connsiteY4" fmla="*/ 2884522 h 5332957"/>
              <a:gd name="connsiteX5" fmla="*/ 254 w 4080827"/>
              <a:gd name="connsiteY5" fmla="*/ 0 h 5332957"/>
              <a:gd name="connsiteX0" fmla="*/ 254 w 4080827"/>
              <a:gd name="connsiteY0" fmla="*/ 8891 h 5330453"/>
              <a:gd name="connsiteX1" fmla="*/ 4080560 w 4080827"/>
              <a:gd name="connsiteY1" fmla="*/ 0 h 5330453"/>
              <a:gd name="connsiteX2" fmla="*/ 4074982 w 4080827"/>
              <a:gd name="connsiteY2" fmla="*/ 5328511 h 5330453"/>
              <a:gd name="connsiteX3" fmla="*/ 1723096 w 4080827"/>
              <a:gd name="connsiteY3" fmla="*/ 5330453 h 5330453"/>
              <a:gd name="connsiteX4" fmla="*/ 6680 w 4080827"/>
              <a:gd name="connsiteY4" fmla="*/ 2882018 h 5330453"/>
              <a:gd name="connsiteX5" fmla="*/ 254 w 4080827"/>
              <a:gd name="connsiteY5" fmla="*/ 8891 h 5330453"/>
              <a:gd name="connsiteX0" fmla="*/ 254 w 4080827"/>
              <a:gd name="connsiteY0" fmla="*/ 0 h 5321562"/>
              <a:gd name="connsiteX1" fmla="*/ 4080560 w 4080827"/>
              <a:gd name="connsiteY1" fmla="*/ 8201 h 5321562"/>
              <a:gd name="connsiteX2" fmla="*/ 4074982 w 4080827"/>
              <a:gd name="connsiteY2" fmla="*/ 5319620 h 5321562"/>
              <a:gd name="connsiteX3" fmla="*/ 1723096 w 4080827"/>
              <a:gd name="connsiteY3" fmla="*/ 5321562 h 5321562"/>
              <a:gd name="connsiteX4" fmla="*/ 6680 w 4080827"/>
              <a:gd name="connsiteY4" fmla="*/ 2873127 h 5321562"/>
              <a:gd name="connsiteX5" fmla="*/ 254 w 4080827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2504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4982"/>
              <a:gd name="connsiteY0" fmla="*/ 0 h 5321562"/>
              <a:gd name="connsiteX1" fmla="*/ 4050875 w 4074982"/>
              <a:gd name="connsiteY1" fmla="*/ 207606 h 5321562"/>
              <a:gd name="connsiteX2" fmla="*/ 4074982 w 4074982"/>
              <a:gd name="connsiteY2" fmla="*/ 5319620 h 5321562"/>
              <a:gd name="connsiteX3" fmla="*/ 1723096 w 4074982"/>
              <a:gd name="connsiteY3" fmla="*/ 5321562 h 5321562"/>
              <a:gd name="connsiteX4" fmla="*/ 6680 w 4074982"/>
              <a:gd name="connsiteY4" fmla="*/ 2873127 h 5321562"/>
              <a:gd name="connsiteX5" fmla="*/ 254 w 4074982"/>
              <a:gd name="connsiteY5" fmla="*/ 0 h 5321562"/>
              <a:gd name="connsiteX0" fmla="*/ 254 w 4074982"/>
              <a:gd name="connsiteY0" fmla="*/ 3193 h 5324755"/>
              <a:gd name="connsiteX1" fmla="*/ 4072078 w 4074982"/>
              <a:gd name="connsiteY1" fmla="*/ 0 h 5324755"/>
              <a:gd name="connsiteX2" fmla="*/ 4074982 w 4074982"/>
              <a:gd name="connsiteY2" fmla="*/ 5322813 h 5324755"/>
              <a:gd name="connsiteX3" fmla="*/ 1723096 w 4074982"/>
              <a:gd name="connsiteY3" fmla="*/ 5324755 h 5324755"/>
              <a:gd name="connsiteX4" fmla="*/ 6680 w 4074982"/>
              <a:gd name="connsiteY4" fmla="*/ 2876320 h 5324755"/>
              <a:gd name="connsiteX5" fmla="*/ 254 w 4074982"/>
              <a:gd name="connsiteY5" fmla="*/ 3193 h 532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982" h="5324755">
                <a:moveTo>
                  <a:pt x="254" y="3193"/>
                </a:moveTo>
                <a:lnTo>
                  <a:pt x="4072078" y="0"/>
                </a:lnTo>
                <a:cubicBezTo>
                  <a:pt x="4074035" y="1865237"/>
                  <a:pt x="4073025" y="3457576"/>
                  <a:pt x="4074982" y="5322813"/>
                </a:cubicBezTo>
                <a:lnTo>
                  <a:pt x="1723096" y="5324755"/>
                </a:lnTo>
                <a:cubicBezTo>
                  <a:pt x="693982" y="5014623"/>
                  <a:pt x="-3932" y="3729991"/>
                  <a:pt x="6680" y="2876320"/>
                </a:cubicBezTo>
                <a:cubicBezTo>
                  <a:pt x="8672" y="1673057"/>
                  <a:pt x="-1738" y="1206456"/>
                  <a:pt x="254" y="319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3753C3-AD71-41CF-A0E3-EDC40D8596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78D7F9E-C12F-47F1-B536-38EB7D688E56}"/>
              </a:ext>
            </a:extLst>
          </p:cNvPr>
          <p:cNvSpPr txBox="1"/>
          <p:nvPr userDrawn="1"/>
        </p:nvSpPr>
        <p:spPr>
          <a:xfrm>
            <a:off x="694800" y="4545136"/>
            <a:ext cx="2391677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650" dirty="0">
                <a:solidFill>
                  <a:schemeClr val="tx1"/>
                </a:solidFill>
              </a:rPr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24757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617285-D1B4-4CCD-B438-9B032C51AF7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700213"/>
            <a:ext cx="5218859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sz="2400" dirty="0"/>
            </a:lvl5pPr>
            <a:lvl6pPr>
              <a:defRPr lang="en-AU" sz="2000" dirty="0"/>
            </a:lvl6pPr>
            <a:lvl7pPr>
              <a:defRPr lang="en-AU" dirty="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619" y="1700213"/>
            <a:ext cx="5220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 lang="en-AU" dirty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9C4661F-54FC-4886-BD67-85311864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8CF3B12-4A8B-4A18-B3B1-784A4DEDEF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275DB1-C9CB-4BE5-B284-7833AD9028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261A5-F8C2-49CF-AE4B-80932D43C55C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Institute for Teaching and Learning Innovation</a:t>
            </a:r>
            <a:endParaRPr lang="en-AU" dirty="0"/>
          </a:p>
          <a:p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8BF24CA-767B-442B-A672-6C630273E4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5B269D8-1308-43E9-B2BF-264F017F03A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E9F9C2-C2B0-4B19-9F8F-A1280EA275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276872"/>
            <a:ext cx="10801350" cy="403185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D6D02D-851A-425B-9382-05F6C6A21A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7739A71-8D07-4132-9F5A-AE8E3A1B32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DC2F2-9186-47D8-9B5E-AD01B90E6DD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CDB56B-4EE8-4A95-A470-557D6FBBEB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C6DF2CA-8642-47E7-98D3-A7019416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B2684-2D18-4E6D-8AA2-AD850CFD277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760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26" Type="http://schemas.openxmlformats.org/officeDocument/2006/relationships/slideLayout" Target="../slideLayouts/slideLayout63.xml"/><Relationship Id="rId21" Type="http://schemas.openxmlformats.org/officeDocument/2006/relationships/slideLayout" Target="../slideLayouts/slideLayout58.xml"/><Relationship Id="rId34" Type="http://schemas.openxmlformats.org/officeDocument/2006/relationships/slideLayout" Target="../slideLayouts/slideLayout71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33" Type="http://schemas.openxmlformats.org/officeDocument/2006/relationships/slideLayout" Target="../slideLayouts/slideLayout70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29" Type="http://schemas.openxmlformats.org/officeDocument/2006/relationships/slideLayout" Target="../slideLayouts/slideLayout66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32" Type="http://schemas.openxmlformats.org/officeDocument/2006/relationships/slideLayout" Target="../slideLayouts/slideLayout69.xml"/><Relationship Id="rId37" Type="http://schemas.openxmlformats.org/officeDocument/2006/relationships/slideLayout" Target="../slideLayouts/slideLayout74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slideLayout" Target="../slideLayouts/slideLayout65.xml"/><Relationship Id="rId36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31" Type="http://schemas.openxmlformats.org/officeDocument/2006/relationships/slideLayout" Target="../slideLayouts/slideLayout68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slideLayout" Target="../slideLayouts/slideLayout64.xml"/><Relationship Id="rId30" Type="http://schemas.openxmlformats.org/officeDocument/2006/relationships/slideLayout" Target="../slideLayouts/slideLayout67.xml"/><Relationship Id="rId35" Type="http://schemas.openxmlformats.org/officeDocument/2006/relationships/slideLayout" Target="../slideLayouts/slideLayout72.xml"/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6" y="1052736"/>
            <a:ext cx="10801350" cy="46905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8D2AE-3583-4708-BD46-43C74330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700213"/>
            <a:ext cx="10801349" cy="46085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B83A3-A276-43C3-9F27-2B380C414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5324" y="151134"/>
            <a:ext cx="3360109" cy="28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68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83" r:id="rId3"/>
    <p:sldLayoutId id="2147483774" r:id="rId4"/>
    <p:sldLayoutId id="2147483792" r:id="rId5"/>
    <p:sldLayoutId id="2147483775" r:id="rId6"/>
    <p:sldLayoutId id="2147483650" r:id="rId7"/>
    <p:sldLayoutId id="2147483652" r:id="rId8"/>
    <p:sldLayoutId id="2147483778" r:id="rId9"/>
    <p:sldLayoutId id="2147483779" r:id="rId10"/>
    <p:sldLayoutId id="2147483728" r:id="rId11"/>
    <p:sldLayoutId id="2147483784" r:id="rId12"/>
    <p:sldLayoutId id="2147483656" r:id="rId13"/>
    <p:sldLayoutId id="2147483732" r:id="rId14"/>
    <p:sldLayoutId id="2147483793" r:id="rId15"/>
    <p:sldLayoutId id="2147483657" r:id="rId16"/>
    <p:sldLayoutId id="2147483765" r:id="rId17"/>
    <p:sldLayoutId id="2147483787" r:id="rId18"/>
    <p:sldLayoutId id="2147483788" r:id="rId19"/>
    <p:sldLayoutId id="2147483794" r:id="rId20"/>
    <p:sldLayoutId id="2147483795" r:id="rId21"/>
    <p:sldLayoutId id="2147483796" r:id="rId22"/>
    <p:sldLayoutId id="2147483791" r:id="rId23"/>
    <p:sldLayoutId id="2147483797" r:id="rId24"/>
    <p:sldLayoutId id="2147483790" r:id="rId25"/>
    <p:sldLayoutId id="2147483798" r:id="rId26"/>
    <p:sldLayoutId id="2147483768" r:id="rId27"/>
    <p:sldLayoutId id="2147483769" r:id="rId28"/>
    <p:sldLayoutId id="2147483770" r:id="rId29"/>
    <p:sldLayoutId id="2147483771" r:id="rId30"/>
    <p:sldLayoutId id="2147483789" r:id="rId31"/>
    <p:sldLayoutId id="2147483776" r:id="rId32"/>
    <p:sldLayoutId id="2147483777" r:id="rId33"/>
    <p:sldLayoutId id="2147483654" r:id="rId34"/>
    <p:sldLayoutId id="2147483785" r:id="rId35"/>
    <p:sldLayoutId id="2147483780" r:id="rId36"/>
    <p:sldLayoutId id="2147483782" r:id="rId3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79388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79388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­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79388" algn="l" defTabSz="914400" rtl="0" eaLnBrk="1" latinLnBrk="0" hangingPunct="1">
        <a:lnSpc>
          <a:spcPct val="110000"/>
        </a:lnSpc>
        <a:spcBef>
          <a:spcPts val="100"/>
        </a:spcBef>
        <a:spcAft>
          <a:spcPts val="100"/>
        </a:spcAft>
        <a:buFont typeface="Wingdings" panose="05000000000000000000" pitchFamily="2" charset="2"/>
        <a:buChar char="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lang="en-US" sz="2400" kern="1200" baseline="0" dirty="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lang="en-AU" sz="2000" b="1" kern="1200" baseline="0" dirty="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  <p15:guide id="7" orient="horz" pos="663" userDrawn="1">
          <p15:clr>
            <a:srgbClr val="F26B43"/>
          </p15:clr>
        </p15:guide>
        <p15:guide id="9" pos="3961" userDrawn="1">
          <p15:clr>
            <a:srgbClr val="F26B43"/>
          </p15:clr>
        </p15:guide>
        <p15:guide id="10" pos="3719" userDrawn="1">
          <p15:clr>
            <a:srgbClr val="F26B43"/>
          </p15:clr>
        </p15:guide>
        <p15:guide id="11" orient="horz" pos="4110" userDrawn="1">
          <p15:clr>
            <a:srgbClr val="F26B43"/>
          </p15:clr>
        </p15:guide>
        <p15:guide id="13" pos="7242" userDrawn="1">
          <p15:clr>
            <a:srgbClr val="F26B43"/>
          </p15:clr>
        </p15:guide>
        <p15:guide id="14" orient="horz" pos="981" userDrawn="1">
          <p15:clr>
            <a:srgbClr val="F26B43"/>
          </p15:clr>
        </p15:guide>
        <p15:guide id="15" pos="2772" userDrawn="1">
          <p15:clr>
            <a:srgbClr val="F26B43"/>
          </p15:clr>
        </p15:guide>
        <p15:guide id="16" pos="2570" userDrawn="1">
          <p15:clr>
            <a:srgbClr val="F26B43"/>
          </p15:clr>
        </p15:guide>
        <p15:guide id="17" pos="5110" userDrawn="1">
          <p15:clr>
            <a:srgbClr val="F26B43"/>
          </p15:clr>
        </p15:guide>
        <p15:guide id="18" pos="4908" userDrawn="1">
          <p15:clr>
            <a:srgbClr val="F26B43"/>
          </p15:clr>
        </p15:guide>
        <p15:guide id="19" orient="horz" pos="107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6" y="1052736"/>
            <a:ext cx="10801350" cy="46905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8D2AE-3583-4708-BD46-43C74330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700213"/>
            <a:ext cx="10801349" cy="46085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B83A3-A276-43C3-9F27-2B380C414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5324" y="151134"/>
            <a:ext cx="3360109" cy="28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337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79388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79388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­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79388" algn="l" defTabSz="914400" rtl="0" eaLnBrk="1" latinLnBrk="0" hangingPunct="1">
        <a:lnSpc>
          <a:spcPct val="110000"/>
        </a:lnSpc>
        <a:spcBef>
          <a:spcPts val="100"/>
        </a:spcBef>
        <a:spcAft>
          <a:spcPts val="100"/>
        </a:spcAft>
        <a:buFont typeface="Wingdings" panose="05000000000000000000" pitchFamily="2" charset="2"/>
        <a:buChar char="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lang="en-US" sz="2400" kern="1200" baseline="0" dirty="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lang="en-AU" sz="2000" b="1" kern="1200" baseline="0" dirty="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6" orient="horz" pos="3974">
          <p15:clr>
            <a:srgbClr val="F26B43"/>
          </p15:clr>
        </p15:guide>
        <p15:guide id="7" orient="horz" pos="663">
          <p15:clr>
            <a:srgbClr val="F26B43"/>
          </p15:clr>
        </p15:guide>
        <p15:guide id="9" pos="3961">
          <p15:clr>
            <a:srgbClr val="F26B43"/>
          </p15:clr>
        </p15:guide>
        <p15:guide id="10" pos="3719">
          <p15:clr>
            <a:srgbClr val="F26B43"/>
          </p15:clr>
        </p15:guide>
        <p15:guide id="11" orient="horz" pos="4110">
          <p15:clr>
            <a:srgbClr val="F26B43"/>
          </p15:clr>
        </p15:guide>
        <p15:guide id="13" pos="7242">
          <p15:clr>
            <a:srgbClr val="F26B43"/>
          </p15:clr>
        </p15:guide>
        <p15:guide id="14" orient="horz" pos="981">
          <p15:clr>
            <a:srgbClr val="F26B43"/>
          </p15:clr>
        </p15:guide>
        <p15:guide id="15" pos="2772">
          <p15:clr>
            <a:srgbClr val="F26B43"/>
          </p15:clr>
        </p15:guide>
        <p15:guide id="16" pos="2570">
          <p15:clr>
            <a:srgbClr val="F26B43"/>
          </p15:clr>
        </p15:guide>
        <p15:guide id="17" pos="5110">
          <p15:clr>
            <a:srgbClr val="F26B43"/>
          </p15:clr>
        </p15:guide>
        <p15:guide id="18" pos="4908">
          <p15:clr>
            <a:srgbClr val="F26B43"/>
          </p15:clr>
        </p15:guide>
        <p15:guide id="19" orient="horz" pos="107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www.library.uq.edu.au/" TargetMode="External"/><Relationship Id="rId4" Type="http://schemas.openxmlformats.org/officeDocument/2006/relationships/hyperlink" Target="https://www.uq.edu.au/student-services/learnin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library.uq.edu.au/library-services/it/learnuq-blackboard-help/academic-integrity-modul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heatingandassessment.edu.au/wp-content/uploads/2018/09/STUDENT-RESOURCE-Contract-cheating-not-victimless-crime.pd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200" b="1" dirty="0"/>
              <a:t>Acting with the values of honesty, trust, fairness, respect and responsibility in learning, teaching and research.</a:t>
            </a:r>
            <a:r>
              <a:rPr lang="en-US" sz="3200" dirty="0"/>
              <a:t> </a:t>
            </a:r>
          </a:p>
          <a:p>
            <a:pPr algn="r"/>
            <a:r>
              <a:rPr lang="en-US" sz="2400" dirty="0"/>
              <a:t>(Universities Australia, 2017)</a:t>
            </a:r>
            <a:endParaRPr lang="en-AU" sz="24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Academic integrity is: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707292" y="4323010"/>
            <a:ext cx="3096344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851308" y="4444838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chemeClr val="bg1"/>
                </a:solidFill>
              </a:rPr>
              <a:t>Academic integrity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75306" y="4299371"/>
            <a:ext cx="3096344" cy="13681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8055286" y="4331389"/>
            <a:ext cx="3096344" cy="1368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199302" y="4468477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chemeClr val="bg1"/>
                </a:solidFill>
              </a:rPr>
              <a:t>Personal integrity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11657" y="4476856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chemeClr val="bg1"/>
                </a:solidFill>
              </a:rPr>
              <a:t>Professional</a:t>
            </a:r>
          </a:p>
          <a:p>
            <a:pPr algn="ctr"/>
            <a:r>
              <a:rPr lang="en-AU" sz="3200" dirty="0">
                <a:solidFill>
                  <a:schemeClr val="bg1"/>
                </a:solidFill>
              </a:rPr>
              <a:t>integrity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71250" y="472514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9193" y="471469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=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</p:spPr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</p:spTree>
    <p:extLst>
      <p:ext uri="{BB962C8B-B14F-4D97-AF65-F5344CB8AC3E}">
        <p14:creationId xmlns:p14="http://schemas.microsoft.com/office/powerpoint/2010/main" val="75916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305B-B621-4007-A423-EC214AAFB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324" y="1695442"/>
            <a:ext cx="10800951" cy="460851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Sponsor professional development events and resources for educators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Entice users with a credit system or special offers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Marketed as homework help, note-sharing, study resources, ed tech, student support, student community, etc.</a:t>
            </a:r>
            <a:r>
              <a:rPr lang="en-AU" sz="2400" dirty="0"/>
              <a:t>	</a:t>
            </a:r>
          </a:p>
          <a:p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6C6152-930E-4483-81A0-81121BCF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Legitimising strategies used by file-sharing sites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B181A8-AF9F-4016-8458-6C7F2296EDF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FC28809-CBCF-4E86-9E2B-F89E35D3CA1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7582CAD-5F95-4F2D-B8D1-3A0251316C0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7D966C-A409-4E0A-AF33-A30418983279}"/>
              </a:ext>
            </a:extLst>
          </p:cNvPr>
          <p:cNvSpPr txBox="1"/>
          <p:nvPr/>
        </p:nvSpPr>
        <p:spPr>
          <a:xfrm>
            <a:off x="623392" y="3729586"/>
            <a:ext cx="61408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/>
              <a:t>Adapted from </a:t>
            </a:r>
            <a:r>
              <a:rPr lang="en-AU" sz="800" dirty="0" err="1"/>
              <a:t>Stoesz</a:t>
            </a:r>
            <a:r>
              <a:rPr lang="en-AU" sz="800" dirty="0"/>
              <a:t>, B. M., &amp; Seeland, J. (2020, August). </a:t>
            </a:r>
            <a:r>
              <a:rPr lang="en-AU" sz="800" i="1" dirty="0"/>
              <a:t>Sharing is caring? Exploring academic integrity and file-sharing behaviours</a:t>
            </a:r>
            <a:r>
              <a:rPr lang="en-AU" sz="800" dirty="0"/>
              <a:t>. Presented virtually for the Taylor Institute for Teaching and Learning, University of Calgary, Calgary, AB</a:t>
            </a:r>
            <a:r>
              <a:rPr lang="en-AU" sz="900" dirty="0"/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065F1D4-CF63-45AD-8553-210A3BCCB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664" y="4324360"/>
            <a:ext cx="6176451" cy="16977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F72B04-9BE5-4DE5-BA6A-1030F72A03EF}"/>
              </a:ext>
            </a:extLst>
          </p:cNvPr>
          <p:cNvSpPr txBox="1"/>
          <p:nvPr/>
        </p:nvSpPr>
        <p:spPr>
          <a:xfrm rot="10800000" flipV="1">
            <a:off x="9409529" y="5201828"/>
            <a:ext cx="2086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/>
              <a:t>Thinkswap. (n.d.). Thinkswap sign up for free. © 2010-2020. Retrieved 21 January, 2022, from https://www.thinkswap.com/sign-up. Screenshot by Rutherford, P.G.. </a:t>
            </a:r>
          </a:p>
        </p:txBody>
      </p:sp>
    </p:spTree>
    <p:extLst>
      <p:ext uri="{BB962C8B-B14F-4D97-AF65-F5344CB8AC3E}">
        <p14:creationId xmlns:p14="http://schemas.microsoft.com/office/powerpoint/2010/main" val="348622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9FFA1-F702-4DB3-8FCD-C5D59AFD80E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5324" y="1698659"/>
            <a:ext cx="5400676" cy="4608515"/>
          </a:xfrm>
        </p:spPr>
        <p:txBody>
          <a:bodyPr>
            <a:normAutofit fontScale="92500" lnSpcReduction="20000"/>
          </a:bodyPr>
          <a:lstStyle/>
          <a:p>
            <a:pPr rtl="0" fontAlgn="base"/>
            <a:r>
              <a:rPr lang="en-AU" sz="2800" b="0" i="0" dirty="0">
                <a:effectLst/>
              </a:rPr>
              <a:t>Activity on sharing platforms you must avoid are:  </a:t>
            </a:r>
          </a:p>
          <a:p>
            <a:pPr marL="342900" indent="-342900" rtl="0" fontAlgn="base">
              <a:buFont typeface="Arial" panose="020B0604020202020204" pitchFamily="34" charset="0"/>
              <a:buChar char="•"/>
            </a:pPr>
            <a:r>
              <a:rPr lang="en-AU" sz="2800" dirty="0"/>
              <a:t>U</a:t>
            </a:r>
            <a:r>
              <a:rPr lang="en-AU" sz="2800" b="0" i="0" dirty="0">
                <a:effectLst/>
              </a:rPr>
              <a:t>ploading your assessments, whether they be exams, assignments, essays, reports, coding tasks, etc. for others to use to cheat.   </a:t>
            </a:r>
          </a:p>
          <a:p>
            <a:pPr marL="342900" indent="-342900" rtl="0" fontAlgn="base">
              <a:buFont typeface="Arial" panose="020B0604020202020204" pitchFamily="34" charset="0"/>
              <a:buChar char="•"/>
            </a:pPr>
            <a:r>
              <a:rPr lang="en-AU" sz="2800" dirty="0"/>
              <a:t>U</a:t>
            </a:r>
            <a:r>
              <a:rPr lang="en-AU" sz="2800" b="0" i="0" dirty="0">
                <a:effectLst/>
              </a:rPr>
              <a:t>ploading course materials, e.g. PowerPoint slides or class notes as this is a violation of the lecturer’s intellectual property rights. </a:t>
            </a:r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B5AE0B-AB7E-4214-AB0F-D6568ECC7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10801350" cy="469056"/>
          </a:xfrm>
        </p:spPr>
        <p:txBody>
          <a:bodyPr anchor="ctr">
            <a:normAutofit/>
          </a:bodyPr>
          <a:lstStyle/>
          <a:p>
            <a:r>
              <a:rPr lang="en-AU" dirty="0"/>
              <a:t>Avoiding academic misconduct - uploading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B9C6E-654D-4A6C-8B65-119D73C40F5E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95324" y="151134"/>
            <a:ext cx="3360109" cy="288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Institute for Teaching and Learning Innovation</a:t>
            </a:r>
            <a:endParaRPr lang="en-AU"/>
          </a:p>
          <a:p>
            <a:pPr>
              <a:spcAft>
                <a:spcPts val="600"/>
              </a:spcAft>
            </a:pP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CE41C-BCCA-4042-95DE-78CA7B35704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AU" dirty="0"/>
              <a:t>Academic integrity slides for class discussion | 21 January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300B2-CE92-430E-AD28-D492F64DEC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208568" y="6519171"/>
            <a:ext cx="288032" cy="24021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917DE0E-AFB1-41FD-BC35-27DB61CA125F}" type="slidenum">
              <a:rPr lang="en-AU" smtClean="0"/>
              <a:pPr>
                <a:spcAft>
                  <a:spcPts val="600"/>
                </a:spcAft>
              </a:pPr>
              <a:t>11</a:t>
            </a:fld>
            <a:endParaRPr lang="en-AU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E4C605C4-28B9-4A25-857D-7AB345B893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9506" y="2024844"/>
            <a:ext cx="5295897" cy="2808312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9A0B420-3D48-4B87-A410-1072CA8999B2}"/>
              </a:ext>
            </a:extLst>
          </p:cNvPr>
          <p:cNvSpPr txBox="1"/>
          <p:nvPr/>
        </p:nvSpPr>
        <p:spPr>
          <a:xfrm>
            <a:off x="6209506" y="4937593"/>
            <a:ext cx="29108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800" dirty="0"/>
              <a:t>Course Hero. (n.d.). Looking for Free Course Hero access? © 2022. Retrieved 21January 2022, from https://www.coursehero.com/free-access/ Screenshot by Rutherford, P. G.</a:t>
            </a:r>
          </a:p>
        </p:txBody>
      </p:sp>
    </p:spTree>
    <p:extLst>
      <p:ext uri="{BB962C8B-B14F-4D97-AF65-F5344CB8AC3E}">
        <p14:creationId xmlns:p14="http://schemas.microsoft.com/office/powerpoint/2010/main" val="420035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9FFA1-F702-4DB3-8FCD-C5D59AFD80E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2"/>
            <a:ext cx="10801350" cy="4753123"/>
          </a:xfrm>
        </p:spPr>
        <p:txBody>
          <a:bodyPr>
            <a:norm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rgbClr val="000000"/>
                </a:solidFill>
              </a:rPr>
              <a:t>D</a:t>
            </a:r>
            <a:r>
              <a:rPr lang="en-AU" sz="2600" b="0" i="0" dirty="0">
                <a:solidFill>
                  <a:srgbClr val="000000"/>
                </a:solidFill>
                <a:effectLst/>
              </a:rPr>
              <a:t>ownloading work completed by others and submitting all, or part of it as your own work without it being acknowledged, and  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rgbClr val="000000"/>
                </a:solidFill>
              </a:rPr>
              <a:t>O</a:t>
            </a:r>
            <a:r>
              <a:rPr lang="en-AU" sz="2600" b="0" i="0" dirty="0">
                <a:solidFill>
                  <a:srgbClr val="000000"/>
                </a:solidFill>
                <a:effectLst/>
              </a:rPr>
              <a:t>btaining answers for any assessable item such as exams, quizzes, homework tasks etc.</a:t>
            </a:r>
          </a:p>
          <a:p>
            <a:r>
              <a:rPr lang="en-AU" sz="2600" b="0" i="0" dirty="0">
                <a:solidFill>
                  <a:srgbClr val="000000"/>
                </a:solidFill>
                <a:effectLst/>
              </a:rPr>
              <a:t>N.B. This activity applies equally to privately shared sites such as Facebook, WeChat or other sharing apps where students may have set up pages for sharing.  </a:t>
            </a:r>
            <a:endParaRPr lang="en-AU" sz="2600" dirty="0"/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B5AE0B-AB7E-4214-AB0F-D6568ECC7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Avoiding academic misconduct - downloading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CE41C-BCCA-4042-95DE-78CA7B35704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300B2-CE92-430E-AD28-D492F64DEC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B9C6E-654D-4A6C-8B65-119D73C40F5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76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4ADFD-8776-45A2-90D8-87EFB2E03F9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solidFill>
            <a:srgbClr val="51247A"/>
          </a:solidFill>
        </p:spPr>
        <p:txBody>
          <a:bodyPr/>
          <a:lstStyle/>
          <a:p>
            <a:endParaRPr lang="en-AU" dirty="0"/>
          </a:p>
        </p:txBody>
      </p:sp>
      <p:pic>
        <p:nvPicPr>
          <p:cNvPr id="18" name="Picture Placeholder 17" descr="Two people looking at a computer&#10;&#10;Description automatically generated">
            <a:extLst>
              <a:ext uri="{FF2B5EF4-FFF2-40B4-BE49-F238E27FC236}">
                <a16:creationId xmlns:a16="http://schemas.microsoft.com/office/drawing/2014/main" id="{767CAA1C-DAA4-4140-B2F9-BAB90A77AC94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noFill/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D98C4-FA92-4F82-8898-CB50F6C5B3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231157"/>
            <a:ext cx="7089891" cy="5067132"/>
          </a:xfrm>
        </p:spPr>
        <p:txBody>
          <a:bodyPr>
            <a:normAutofit fontScale="92500" lnSpcReduction="20000"/>
          </a:bodyPr>
          <a:lstStyle/>
          <a:p>
            <a:pPr rtl="0" fontAlgn="base"/>
            <a:r>
              <a:rPr lang="en-AU" sz="2800" b="0" i="0" dirty="0">
                <a:solidFill>
                  <a:srgbClr val="FFFFFF"/>
                </a:solidFill>
                <a:effectLst/>
              </a:rPr>
              <a:t>Help is available from legitimate sources if you are experiencing difficulty with your course work. </a:t>
            </a:r>
          </a:p>
          <a:p>
            <a:pPr rtl="0" fontAlgn="base"/>
            <a:endParaRPr lang="en-AU" sz="2800" b="0" i="0" dirty="0">
              <a:solidFill>
                <a:srgbClr val="FFFFFF"/>
              </a:solidFill>
              <a:effectLst/>
            </a:endParaRPr>
          </a:p>
          <a:p>
            <a:pPr marL="457200" indent="-457200" rtl="0" fontAlgn="base"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FFFFFF"/>
                </a:solidFill>
              </a:rPr>
              <a:t>C</a:t>
            </a:r>
            <a:r>
              <a:rPr lang="en-AU" sz="2800" b="0" i="0" dirty="0">
                <a:solidFill>
                  <a:srgbClr val="FFFFFF"/>
                </a:solidFill>
                <a:effectLst/>
              </a:rPr>
              <a:t>ontact your course teaching team for guidance and support. </a:t>
            </a:r>
          </a:p>
          <a:p>
            <a:pPr marL="457200" indent="-457200" rtl="0" fontAlgn="base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AU" sz="2800" b="0" i="0" u="sng" strike="noStrike" dirty="0">
                <a:solidFill>
                  <a:srgbClr val="FFFFFF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Services</a:t>
            </a:r>
            <a:r>
              <a:rPr lang="en-AU" sz="2800" b="0" i="0" dirty="0">
                <a:solidFill>
                  <a:srgbClr val="FFFFFF"/>
                </a:solidFill>
                <a:effectLst/>
              </a:rPr>
              <a:t> provides support to help you prepare for your assignments, plan your work and manage stress under pressure</a:t>
            </a:r>
            <a:r>
              <a:rPr lang="en-AU" sz="2800" dirty="0">
                <a:solidFill>
                  <a:srgbClr val="FFFFFF"/>
                </a:solidFill>
              </a:rPr>
              <a:t>.</a:t>
            </a:r>
          </a:p>
          <a:p>
            <a:pPr marL="457200" indent="-457200" rtl="0" fontAlgn="base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srgbClr val="FFFFFF"/>
                </a:solidFill>
              </a:rPr>
              <a:t>T</a:t>
            </a:r>
            <a:r>
              <a:rPr lang="en-AU" sz="2800" b="0" i="0" dirty="0">
                <a:solidFill>
                  <a:srgbClr val="FFFFFF"/>
                </a:solidFill>
                <a:effectLst/>
              </a:rPr>
              <a:t>he </a:t>
            </a:r>
            <a:r>
              <a:rPr lang="en-AU" sz="2800" b="0" i="0" u="sng" strike="noStrike" dirty="0">
                <a:solidFill>
                  <a:srgbClr val="FFFFFF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Library</a:t>
            </a:r>
            <a:r>
              <a:rPr lang="en-AU" sz="2800" b="0" i="0" dirty="0">
                <a:solidFill>
                  <a:srgbClr val="FFFFFF"/>
                </a:solidFill>
                <a:effectLst/>
              </a:rPr>
              <a:t> has a range of services and programs which will help you with your study. </a:t>
            </a:r>
          </a:p>
          <a:p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E0FF44-8133-4781-BB67-0A40D9DFB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577218"/>
            <a:ext cx="7096124" cy="469056"/>
          </a:xfrm>
        </p:spPr>
        <p:txBody>
          <a:bodyPr anchor="t"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Legitimate support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F3B34A-953E-4BDF-9D4D-D9CB97ACB49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38EF526-0588-4B76-A268-1D652DC1AEC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 anchor="ctr">
            <a:normAutofit/>
          </a:bodyPr>
          <a:lstStyle/>
          <a:p>
            <a:r>
              <a:rPr lang="en-AU" dirty="0"/>
              <a:t>Academic integrity slides for class discussion | 21 January 2022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527197-684B-4BB7-818F-BC15808325D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917DE0E-AFB1-41FD-BC35-27DB61CA125F}" type="slidenum">
              <a:rPr lang="en-AU" smtClean="0"/>
              <a:pPr>
                <a:spcAft>
                  <a:spcPts val="600"/>
                </a:spcAft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3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sz="2600" dirty="0">
                <a:solidFill>
                  <a:schemeClr val="accent2"/>
                </a:solidFill>
              </a:rPr>
              <a:t>Incidences</a:t>
            </a:r>
          </a:p>
          <a:p>
            <a:r>
              <a:rPr lang="en-AU" sz="2600" dirty="0"/>
              <a:t>January 2017–December 2021: </a:t>
            </a:r>
            <a:r>
              <a:rPr lang="en-US" sz="2600" dirty="0"/>
              <a:t>UQ dealt with nearly </a:t>
            </a:r>
            <a:r>
              <a:rPr lang="en-US" sz="2600" dirty="0">
                <a:solidFill>
                  <a:schemeClr val="accent2"/>
                </a:solidFill>
              </a:rPr>
              <a:t>9,900 </a:t>
            </a:r>
            <a:r>
              <a:rPr lang="en-US" sz="2600" dirty="0"/>
              <a:t>cases of academic misconduct.</a:t>
            </a:r>
          </a:p>
          <a:p>
            <a:r>
              <a:rPr lang="en-AU" sz="2600" dirty="0">
                <a:solidFill>
                  <a:schemeClr val="accent2"/>
                </a:solidFill>
              </a:rPr>
              <a:t>Penalties</a:t>
            </a:r>
          </a:p>
          <a:p>
            <a:pPr fontAlgn="base"/>
            <a:r>
              <a:rPr lang="en-US" sz="2600" dirty="0"/>
              <a:t>Penalties include: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600" dirty="0"/>
              <a:t>re-submission of an assessment or automatic failure of a course (lower-end offences)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600" dirty="0"/>
              <a:t>suspension or expulsion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600" dirty="0"/>
              <a:t>a combination of penalties.</a:t>
            </a:r>
          </a:p>
          <a:p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208" y="1015257"/>
            <a:ext cx="10801350" cy="469056"/>
          </a:xfrm>
        </p:spPr>
        <p:txBody>
          <a:bodyPr>
            <a:normAutofit/>
          </a:bodyPr>
          <a:lstStyle/>
          <a:p>
            <a:r>
              <a:rPr lang="en-AU" dirty="0"/>
              <a:t>UQ takes academic misconduct seriously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</p:spPr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</p:spTree>
    <p:extLst>
      <p:ext uri="{BB962C8B-B14F-4D97-AF65-F5344CB8AC3E}">
        <p14:creationId xmlns:p14="http://schemas.microsoft.com/office/powerpoint/2010/main" val="240186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14375" y="1652790"/>
            <a:ext cx="10801350" cy="4656530"/>
          </a:xfrm>
        </p:spPr>
        <p:txBody>
          <a:bodyPr>
            <a:noAutofit/>
          </a:bodyPr>
          <a:lstStyle/>
          <a:p>
            <a:r>
              <a:rPr lang="en-AU" sz="2400" dirty="0"/>
              <a:t>Staff know that cheating occurs and will be looking, in particular, for: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academic misconduct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296477"/>
              </p:ext>
            </p:extLst>
          </p:nvPr>
        </p:nvGraphicFramePr>
        <p:xfrm>
          <a:off x="767408" y="2348880"/>
          <a:ext cx="9721080" cy="35283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60540">
                  <a:extLst>
                    <a:ext uri="{9D8B030D-6E8A-4147-A177-3AD203B41FA5}">
                      <a16:colId xmlns:a16="http://schemas.microsoft.com/office/drawing/2014/main" val="670726038"/>
                    </a:ext>
                  </a:extLst>
                </a:gridCol>
                <a:gridCol w="4860540">
                  <a:extLst>
                    <a:ext uri="{9D8B030D-6E8A-4147-A177-3AD203B41FA5}">
                      <a16:colId xmlns:a16="http://schemas.microsoft.com/office/drawing/2014/main" val="3261026197"/>
                    </a:ext>
                  </a:extLst>
                </a:gridCol>
              </a:tblGrid>
              <a:tr h="17641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A26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94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185154"/>
                  </a:ext>
                </a:extLst>
              </a:tr>
              <a:tr h="17641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2A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2425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59496" y="2852936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AU" sz="3200" dirty="0">
                <a:solidFill>
                  <a:schemeClr val="bg1"/>
                </a:solidFill>
              </a:rPr>
              <a:t>Plagiarism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1189" y="2852935"/>
            <a:ext cx="2952328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AU" sz="3200" dirty="0">
                <a:solidFill>
                  <a:schemeClr val="bg1"/>
                </a:solidFill>
              </a:rPr>
              <a:t>Collusion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9496" y="4587790"/>
            <a:ext cx="2952328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AU" sz="3200" dirty="0">
                <a:solidFill>
                  <a:schemeClr val="bg1"/>
                </a:solidFill>
              </a:rPr>
              <a:t>Impersonation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31189" y="4587790"/>
            <a:ext cx="3453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AU" sz="3200" dirty="0">
                <a:solidFill>
                  <a:schemeClr val="bg1"/>
                </a:solidFill>
              </a:rPr>
              <a:t>Contract cheating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23392" y="6399061"/>
            <a:ext cx="3360109" cy="240219"/>
          </a:xfrm>
        </p:spPr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</p:spTree>
    <p:extLst>
      <p:ext uri="{BB962C8B-B14F-4D97-AF65-F5344CB8AC3E}">
        <p14:creationId xmlns:p14="http://schemas.microsoft.com/office/powerpoint/2010/main" val="67031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695325" y="1672928"/>
            <a:ext cx="11085343" cy="442036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AU" sz="5500" dirty="0"/>
              <a:t>The</a:t>
            </a:r>
            <a:r>
              <a:rPr lang="en-AU" sz="5500" dirty="0">
                <a:solidFill>
                  <a:schemeClr val="accent2"/>
                </a:solidFill>
              </a:rPr>
              <a:t> </a:t>
            </a:r>
            <a:r>
              <a:rPr lang="en-AU" sz="5500" dirty="0">
                <a:solidFill>
                  <a:schemeClr val="accent2"/>
                </a:solidFill>
                <a:hlinkClick r:id="rId3"/>
              </a:rPr>
              <a:t>Academic Integrity Modules (AIM)</a:t>
            </a:r>
            <a:r>
              <a:rPr lang="en-AU" sz="5500" dirty="0">
                <a:solidFill>
                  <a:schemeClr val="accent2"/>
                </a:solidFill>
              </a:rPr>
              <a:t> </a:t>
            </a:r>
            <a:r>
              <a:rPr lang="en-AU" sz="5500" dirty="0"/>
              <a:t>are mandatory for all new students and encouraged for everyone else.</a:t>
            </a:r>
          </a:p>
          <a:p>
            <a:endParaRPr lang="en-AU" sz="300" dirty="0"/>
          </a:p>
          <a:p>
            <a:endParaRPr lang="en-AU" sz="2000" dirty="0"/>
          </a:p>
          <a:p>
            <a:r>
              <a:rPr lang="en-AU" sz="5100" dirty="0"/>
              <a:t>You </a:t>
            </a:r>
            <a:r>
              <a:rPr lang="en-AU" sz="5100" b="1" u="sng" dirty="0"/>
              <a:t>must</a:t>
            </a:r>
            <a:r>
              <a:rPr lang="en-AU" sz="5100" dirty="0"/>
              <a:t> complete:</a:t>
            </a:r>
          </a:p>
          <a:p>
            <a:pPr lvl="3">
              <a:lnSpc>
                <a:spcPct val="150000"/>
              </a:lnSpc>
            </a:pPr>
            <a:r>
              <a:rPr lang="en-AU" sz="5100" b="1" dirty="0"/>
              <a:t>Part A by Census date of your first semester </a:t>
            </a:r>
          </a:p>
          <a:p>
            <a:pPr lvl="3">
              <a:lnSpc>
                <a:spcPct val="150000"/>
              </a:lnSpc>
            </a:pPr>
            <a:r>
              <a:rPr lang="en-AU" sz="5100" b="1" dirty="0"/>
              <a:t>Part B by last day of Week 13*</a:t>
            </a:r>
          </a:p>
          <a:p>
            <a:pPr marL="612" lvl="1" indent="0">
              <a:lnSpc>
                <a:spcPct val="150000"/>
              </a:lnSpc>
              <a:buNone/>
            </a:pPr>
            <a:r>
              <a:rPr lang="en-AU" sz="4400" b="1" dirty="0"/>
              <a:t>*</a:t>
            </a:r>
            <a:r>
              <a:rPr lang="en-AU" sz="4400" dirty="0"/>
              <a:t>You should complete some of your course assessment before moving on to Part B</a:t>
            </a:r>
          </a:p>
          <a:p>
            <a:pPr marL="612" lvl="1" indent="0">
              <a:lnSpc>
                <a:spcPct val="150000"/>
              </a:lnSpc>
              <a:buNone/>
            </a:pPr>
            <a:endParaRPr lang="en-AU" sz="2900" dirty="0">
              <a:solidFill>
                <a:srgbClr val="FF0000"/>
              </a:solidFill>
            </a:endParaRPr>
          </a:p>
          <a:p>
            <a:pPr marL="612" lvl="1" indent="0">
              <a:lnSpc>
                <a:spcPct val="150000"/>
              </a:lnSpc>
              <a:buNone/>
            </a:pPr>
            <a:r>
              <a:rPr lang="en-AU" sz="4200" dirty="0">
                <a:solidFill>
                  <a:schemeClr val="accent2"/>
                </a:solidFill>
              </a:rPr>
              <a:t>IMPORTANT: Students who do not complete the modules within the required timeframe will have their grades withheld and will not be able to enrol in a future semester.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Complete your Academic Integrity Modules (AIM)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C7AFD3C-BB72-40A3-8C3B-DA978A7A154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7DE0E-AFB1-41FD-BC35-27DB61CA125F}" type="slidenum">
              <a:rPr kumimoji="0" lang="en-AU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4E478-F7EF-43CF-AAD9-84B35E3530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Institute for Teaching and Learning Innovation</a:t>
            </a: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2EDBAE-BD85-48C8-BF7B-B568EC80034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695325" y="6454387"/>
            <a:ext cx="3360109" cy="240219"/>
          </a:xfrm>
        </p:spPr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</p:spTree>
    <p:extLst>
      <p:ext uri="{BB962C8B-B14F-4D97-AF65-F5344CB8AC3E}">
        <p14:creationId xmlns:p14="http://schemas.microsoft.com/office/powerpoint/2010/main" val="251676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Student concern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919536" y="2044421"/>
            <a:ext cx="7956884" cy="334529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87488" y="5859462"/>
            <a:ext cx="9457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u="sng" dirty="0">
                <a:solidFill>
                  <a:srgbClr val="0070C0"/>
                </a:solidFill>
                <a:hlinkClick r:id="rId3"/>
              </a:rPr>
              <a:t>https://cheatingandassessment.edu.au/wp-content/uploads/2018/09/STUDENT-RESOURCE-Contract-cheating-not-victimless-crime.pdf</a:t>
            </a:r>
            <a:endParaRPr lang="en-AU" sz="1200" dirty="0">
              <a:solidFill>
                <a:srgbClr val="0070C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19765" y="6519170"/>
            <a:ext cx="3360109" cy="240219"/>
          </a:xfrm>
        </p:spPr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</p:spTree>
    <p:extLst>
      <p:ext uri="{BB962C8B-B14F-4D97-AF65-F5344CB8AC3E}">
        <p14:creationId xmlns:p14="http://schemas.microsoft.com/office/powerpoint/2010/main" val="279376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Risks of contract cheating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1775520" y="5474508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Rowland, Slade, Wong and Whiting (2018).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20" y="1772925"/>
            <a:ext cx="7884876" cy="361679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95326" y="6519171"/>
            <a:ext cx="3360109" cy="240219"/>
          </a:xfrm>
        </p:spPr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</p:spTree>
    <p:extLst>
      <p:ext uri="{BB962C8B-B14F-4D97-AF65-F5344CB8AC3E}">
        <p14:creationId xmlns:p14="http://schemas.microsoft.com/office/powerpoint/2010/main" val="7812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9C3284F-27C7-462E-BE51-32B45272F19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sz="34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Commercial f</a:t>
            </a:r>
            <a:r>
              <a:rPr lang="en-AU" sz="34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ile-sharing sites let you buy, sell or trade academic content. </a:t>
            </a:r>
          </a:p>
          <a:p>
            <a:endParaRPr lang="en-AU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They may offer some genuine help services, but they also profit from the upload of student-generated and university-owned materials.</a:t>
            </a:r>
          </a:p>
          <a:p>
            <a:endParaRPr lang="en-AU" sz="3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3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sites include:</a:t>
            </a:r>
          </a:p>
          <a:p>
            <a:endParaRPr lang="en-AU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3400" dirty="0">
                <a:solidFill>
                  <a:srgbClr val="E6264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Using these sites places you at risk of academic misconduct. </a:t>
            </a:r>
            <a:endParaRPr lang="en-AU" sz="3400" dirty="0">
              <a:solidFill>
                <a:srgbClr val="E62645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AEEE794-C19A-4C0A-A5FD-6C3C2AFB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File-sharing sites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A75B9-2861-4FFE-A8CF-71CF64199B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endParaRPr lang="en-AU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U" sz="24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0A19973-EAFB-4B42-915C-3E8634383BA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96FCF20-2E52-42E3-99BD-C6DD6C6D6A6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0EB01E-265C-4D71-9CFB-C8F78847D2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7A52E001-3174-4400-9F8F-4D3AA1AD3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032" y="3967323"/>
            <a:ext cx="1413318" cy="764582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A7AD5CD6-F806-4FFC-8EA1-75152ECFA7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5800" y="3750150"/>
            <a:ext cx="2790724" cy="76458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5A2CC4B-2699-45E2-AA1A-020508AC5F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8140" y="4947805"/>
            <a:ext cx="1804948" cy="794840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B1953856-8EF2-4DD6-BD1E-577BD4AAC9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1861" y="4883808"/>
            <a:ext cx="2734613" cy="673550"/>
          </a:xfrm>
          <a:prstGeom prst="rect">
            <a:avLst/>
          </a:prstGeom>
        </p:spPr>
      </p:pic>
      <p:pic>
        <p:nvPicPr>
          <p:cNvPr id="16" name="Picture 15" descr="Graphical user interface&#10;&#10;Description automatically generated">
            <a:extLst>
              <a:ext uri="{FF2B5EF4-FFF2-40B4-BE49-F238E27FC236}">
                <a16:creationId xmlns:a16="http://schemas.microsoft.com/office/drawing/2014/main" id="{04B8D843-FA07-4997-B655-58420B7D1D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974" y="4427641"/>
            <a:ext cx="2088232" cy="91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56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51F8-7B8C-4E00-90D6-5A5935700BA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5324" y="1824176"/>
            <a:ext cx="6264772" cy="3612337"/>
          </a:xfrm>
        </p:spPr>
        <p:txBody>
          <a:bodyPr/>
          <a:lstStyle/>
          <a:p>
            <a:r>
              <a:rPr lang="en-AU" sz="2600" dirty="0">
                <a:cs typeface="Times New Roman" panose="02020603050405020304" pitchFamily="18" charset="0"/>
              </a:rPr>
              <a:t>Users: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Pay a fee to download </a:t>
            </a:r>
            <a:r>
              <a:rPr lang="en-AU" sz="2600" dirty="0">
                <a:ea typeface="Calibri" panose="020F0502020204030204" pitchFamily="34" charset="0"/>
                <a:cs typeface="Times New Roman" panose="02020603050405020304" pitchFamily="18" charset="0"/>
              </a:rPr>
              <a:t>content </a:t>
            </a:r>
          </a:p>
          <a:p>
            <a:r>
              <a:rPr lang="en-AU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AU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pload content </a:t>
            </a:r>
            <a:r>
              <a:rPr lang="en-AU" sz="2600" dirty="0">
                <a:ea typeface="Calibri" panose="020F0502020204030204" pitchFamily="34" charset="0"/>
                <a:cs typeface="Times New Roman" panose="02020603050405020304" pitchFamily="18" charset="0"/>
              </a:rPr>
              <a:t>to e</a:t>
            </a:r>
            <a:r>
              <a:rPr lang="en-AU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arn credits which can later be redeemed to download other content</a:t>
            </a:r>
          </a:p>
          <a:p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3AF8E0E-AC1B-4AFA-80E8-166FA9E1D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Access to sites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0ED8A84-7E24-4EDA-9BB9-07BD6FB3BCFD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4649A24-BD10-40C2-848F-30E3D435308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E967B80-6456-4E0B-9DF5-3E4FFC0653E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7</a:t>
            </a:fld>
            <a:endParaRPr lang="en-AU" dirty="0"/>
          </a:p>
        </p:txBody>
      </p:sp>
      <p:pic>
        <p:nvPicPr>
          <p:cNvPr id="17" name="Content Placeholder 1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B79B2B5E-BAC7-49F5-BED2-3B107F6F74F7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7320136" y="819506"/>
            <a:ext cx="3096344" cy="562167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63BA4E0-ADD1-4D78-BF5B-5FC8A6B1D901}"/>
              </a:ext>
            </a:extLst>
          </p:cNvPr>
          <p:cNvSpPr txBox="1"/>
          <p:nvPr/>
        </p:nvSpPr>
        <p:spPr>
          <a:xfrm>
            <a:off x="4283817" y="5807661"/>
            <a:ext cx="30486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800" dirty="0"/>
              <a:t>Course Hero. (n.d.). Get Started with Course Hero © 2022. Retrieved 21January 2022, from https://www.coursehero.com/ Screenshot by Rutherford, P. G.</a:t>
            </a:r>
          </a:p>
        </p:txBody>
      </p:sp>
    </p:spTree>
    <p:extLst>
      <p:ext uri="{BB962C8B-B14F-4D97-AF65-F5344CB8AC3E}">
        <p14:creationId xmlns:p14="http://schemas.microsoft.com/office/powerpoint/2010/main" val="143354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883A8C-A0D1-4E81-8193-F7C2F7B57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068" y="2164694"/>
            <a:ext cx="10657184" cy="460851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Normalising of file-sharing behaviour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Sponsor student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Ambiguous about collaboration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Use of social media and campus ambassadors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6C6152-930E-4483-81A0-81121BCF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Legitimising strategies used by file-sharing sites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B181A8-AF9F-4016-8458-6C7F2296EDF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FC28809-CBCF-4E86-9E2B-F89E35D3CA1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7582CAD-5F95-4F2D-B8D1-3A0251316C0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317E9C-21A8-45C2-8207-B4911B1DD481}"/>
              </a:ext>
            </a:extLst>
          </p:cNvPr>
          <p:cNvSpPr txBox="1"/>
          <p:nvPr/>
        </p:nvSpPr>
        <p:spPr>
          <a:xfrm>
            <a:off x="599198" y="1626262"/>
            <a:ext cx="10657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AU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trategies used by these sites to lure students:</a:t>
            </a:r>
            <a:endParaRPr lang="en-AU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958DB0E-95C5-4829-A6C1-1FF7C8F6C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915" y="4793611"/>
            <a:ext cx="8779750" cy="14201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A76D5F9-B762-4EC8-958B-D63CB218DCEA}"/>
              </a:ext>
            </a:extLst>
          </p:cNvPr>
          <p:cNvSpPr txBox="1"/>
          <p:nvPr/>
        </p:nvSpPr>
        <p:spPr>
          <a:xfrm>
            <a:off x="984999" y="4157267"/>
            <a:ext cx="6140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/>
              <a:t>Adapted from </a:t>
            </a:r>
            <a:r>
              <a:rPr lang="en-AU" sz="800" dirty="0" err="1"/>
              <a:t>Stoesz</a:t>
            </a:r>
            <a:r>
              <a:rPr lang="en-AU" sz="800" dirty="0"/>
              <a:t>, B. M., &amp; Seeland, J. (2020, August). </a:t>
            </a:r>
            <a:r>
              <a:rPr lang="en-AU" sz="800" i="1" dirty="0"/>
              <a:t>Sharing is caring? Exploring academic integrity and file-sharing behaviours</a:t>
            </a:r>
            <a:r>
              <a:rPr lang="en-AU" sz="800" dirty="0"/>
              <a:t>. Presented virtually for the Taylor Institute for Teaching and Learning, University of Calgary, Calgary, AB.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38C8E-493A-4059-9E69-0BC472D78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4312" y="1636297"/>
            <a:ext cx="1781629" cy="286519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F72B31-CF0D-43A6-BAAF-A56C58C43094}"/>
              </a:ext>
            </a:extLst>
          </p:cNvPr>
          <p:cNvSpPr txBox="1"/>
          <p:nvPr/>
        </p:nvSpPr>
        <p:spPr>
          <a:xfrm>
            <a:off x="10413436" y="4570559"/>
            <a:ext cx="11551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800" dirty="0" err="1"/>
              <a:t>StuDocu</a:t>
            </a:r>
            <a:r>
              <a:rPr lang="en-AU" sz="800" dirty="0"/>
              <a:t>. (n.d.) You're in good company. © 2010-2020. Retrieved 21 January, 2022, from https://www.studocu.com/en-au. Screenshot by Rutherford, P.G.. </a:t>
            </a:r>
          </a:p>
        </p:txBody>
      </p:sp>
    </p:spTree>
    <p:extLst>
      <p:ext uri="{BB962C8B-B14F-4D97-AF65-F5344CB8AC3E}">
        <p14:creationId xmlns:p14="http://schemas.microsoft.com/office/powerpoint/2010/main" val="292168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CACD735-DA6C-4CED-847A-01C15BD9B1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95324" y="1802711"/>
            <a:ext cx="3724787" cy="4608512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305B-B621-4007-A423-EC214AAFB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1864" y="1700213"/>
            <a:ext cx="6636755" cy="460851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Elude blocking filters when classified as ‘online shopping’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Positioned as ‘cutting edge’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Positioned as opponents of academic cheating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/>
              <a:t>Capitalise on the uncertainty, stress, and anxiety related to COVID</a:t>
            </a:r>
          </a:p>
          <a:p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6C6152-930E-4483-81A0-81121BCF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Legitimising strategies used by file-sharing sites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B181A8-AF9F-4016-8458-6C7F2296EDF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FC28809-CBCF-4E86-9E2B-F89E35D3CA1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 dirty="0"/>
              <a:t>Academic integrity slides for class discussion | 21 January 2022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7582CAD-5F95-4F2D-B8D1-3A0251316C0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7D966C-A409-4E0A-AF33-A30418983279}"/>
              </a:ext>
            </a:extLst>
          </p:cNvPr>
          <p:cNvSpPr txBox="1"/>
          <p:nvPr/>
        </p:nvSpPr>
        <p:spPr>
          <a:xfrm>
            <a:off x="5119807" y="5085184"/>
            <a:ext cx="6140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/>
              <a:t>Adapted from </a:t>
            </a:r>
            <a:r>
              <a:rPr lang="en-AU" sz="800" dirty="0" err="1"/>
              <a:t>Stoesz</a:t>
            </a:r>
            <a:r>
              <a:rPr lang="en-AU" sz="800" dirty="0"/>
              <a:t>, B. M., &amp; Seeland, J. (2020, August). </a:t>
            </a:r>
            <a:r>
              <a:rPr lang="en-AU" sz="800" i="1" dirty="0"/>
              <a:t>Sharing is caring? Exploring academic integrity and file-sharing behaviours</a:t>
            </a:r>
            <a:r>
              <a:rPr lang="en-AU" sz="800" dirty="0"/>
              <a:t>. Presented virtually for the Taylor Institute for Teaching and Learning, University of Calgary, Calgary, AB.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D9A75D-DE2D-42CE-B66D-E2C736EA13AA}"/>
              </a:ext>
            </a:extLst>
          </p:cNvPr>
          <p:cNvSpPr txBox="1"/>
          <p:nvPr/>
        </p:nvSpPr>
        <p:spPr>
          <a:xfrm rot="10800000" flipV="1">
            <a:off x="4295800" y="5721452"/>
            <a:ext cx="417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/>
              <a:t>Thinkswap. (n.d.) Welcome to the best study guide in Australia. © 2010-2020. Retrieved 21 January, 2022, from https://https://www.thttps://www.thinkswap.com/au#how-it-works. Screenshot by Rutherford, P.G.. </a:t>
            </a:r>
          </a:p>
        </p:txBody>
      </p:sp>
    </p:spTree>
    <p:extLst>
      <p:ext uri="{BB962C8B-B14F-4D97-AF65-F5344CB8AC3E}">
        <p14:creationId xmlns:p14="http://schemas.microsoft.com/office/powerpoint/2010/main" val="257467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niversity of Queensland">
  <a:themeElements>
    <a:clrScheme name="UQ PPT">
      <a:dk1>
        <a:sysClr val="windowText" lastClr="000000"/>
      </a:dk1>
      <a:lt1>
        <a:sysClr val="window" lastClr="FFFFFF"/>
      </a:lt1>
      <a:dk2>
        <a:srgbClr val="999490"/>
      </a:dk2>
      <a:lt2>
        <a:srgbClr val="D7D1CC"/>
      </a:lt2>
      <a:accent1>
        <a:srgbClr val="51247A"/>
      </a:accent1>
      <a:accent2>
        <a:srgbClr val="E62645"/>
      </a:accent2>
      <a:accent3>
        <a:srgbClr val="00A2C7"/>
      </a:accent3>
      <a:accent4>
        <a:srgbClr val="EB602B"/>
      </a:accent4>
      <a:accent5>
        <a:srgbClr val="4085C6"/>
      </a:accent5>
      <a:accent6>
        <a:srgbClr val="2EA836"/>
      </a:accent6>
      <a:hlink>
        <a:srgbClr val="00A2C7"/>
      </a:hlink>
      <a:folHlink>
        <a:srgbClr val="00A2C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Q-ITaLI-PowerPoint-template.potx" id="{F705AD13-18C5-422F-A1C9-4DFFB5A70D4F}" vid="{39932DAF-C202-474F-947D-A92D81DC78E7}"/>
    </a:ext>
  </a:extLst>
</a:theme>
</file>

<file path=ppt/theme/theme2.xml><?xml version="1.0" encoding="utf-8"?>
<a:theme xmlns:a="http://schemas.openxmlformats.org/drawingml/2006/main" name="1_University of Queensland">
  <a:themeElements>
    <a:clrScheme name="UQ PPT">
      <a:dk1>
        <a:sysClr val="windowText" lastClr="000000"/>
      </a:dk1>
      <a:lt1>
        <a:sysClr val="window" lastClr="FFFFFF"/>
      </a:lt1>
      <a:dk2>
        <a:srgbClr val="999490"/>
      </a:dk2>
      <a:lt2>
        <a:srgbClr val="D7D1CC"/>
      </a:lt2>
      <a:accent1>
        <a:srgbClr val="51247A"/>
      </a:accent1>
      <a:accent2>
        <a:srgbClr val="E62645"/>
      </a:accent2>
      <a:accent3>
        <a:srgbClr val="00A2C7"/>
      </a:accent3>
      <a:accent4>
        <a:srgbClr val="EB602B"/>
      </a:accent4>
      <a:accent5>
        <a:srgbClr val="4085C6"/>
      </a:accent5>
      <a:accent6>
        <a:srgbClr val="2EA836"/>
      </a:accent6>
      <a:hlink>
        <a:srgbClr val="00A2C7"/>
      </a:hlink>
      <a:folHlink>
        <a:srgbClr val="00A2C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Q PowerPoint Template v4.potx" id="{EB40B91F-2F7C-4628-893D-3539496D6C6A}" vid="{691CE4A2-4C6F-4895-A94C-37E246F52C8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UQ-ITaLI-PowerPoint-template</Template>
  <TotalTime>3330</TotalTime>
  <Words>1274</Words>
  <Application>Microsoft Office PowerPoint</Application>
  <PresentationFormat>Widescreen</PresentationFormat>
  <Paragraphs>149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University of Queensland</vt:lpstr>
      <vt:lpstr>1_University of Queensland</vt:lpstr>
      <vt:lpstr>Academic integrity is:</vt:lpstr>
      <vt:lpstr>Types of academic misconduct</vt:lpstr>
      <vt:lpstr>Complete your Academic Integrity Modules (AIM)</vt:lpstr>
      <vt:lpstr>Student concern</vt:lpstr>
      <vt:lpstr>Risks of contract cheating</vt:lpstr>
      <vt:lpstr>File-sharing sites</vt:lpstr>
      <vt:lpstr>Access to sites</vt:lpstr>
      <vt:lpstr>Legitimising strategies used by file-sharing sites</vt:lpstr>
      <vt:lpstr>Legitimising strategies used by file-sharing sites</vt:lpstr>
      <vt:lpstr>Legitimising strategies used by file-sharing sites</vt:lpstr>
      <vt:lpstr>Avoiding academic misconduct - uploading</vt:lpstr>
      <vt:lpstr>Avoiding academic misconduct - downloading</vt:lpstr>
      <vt:lpstr>Legitimate support</vt:lpstr>
      <vt:lpstr>UQ takes academic misconduct seriously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Rutherford</dc:creator>
  <cp:lastModifiedBy>Delphine Gonchond</cp:lastModifiedBy>
  <cp:revision>125</cp:revision>
  <cp:lastPrinted>2020-03-30T07:10:32Z</cp:lastPrinted>
  <dcterms:created xsi:type="dcterms:W3CDTF">2020-01-14T04:06:49Z</dcterms:created>
  <dcterms:modified xsi:type="dcterms:W3CDTF">2022-01-26T22:38:37Z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2022-01-19T02:20:57Z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27213316-546b-4970-b224-764fc44e84db</vt:lpwstr>
  </property>
  <property fmtid="{D5CDD505-2E9C-101B-9397-08002B2CF9AE}" pid="8" name="MSIP_Label_0f488380-630a-4f55-a077-a19445e3f360_ContentBits">
    <vt:lpwstr>0</vt:lpwstr>
  </property>
</Properties>
</file>