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08"/>
    <p:restoredTop sz="94692"/>
  </p:normalViewPr>
  <p:slideViewPr>
    <p:cSldViewPr snapToGrid="0" snapToObjects="1">
      <p:cViewPr varScale="1">
        <p:scale>
          <a:sx n="139" d="100"/>
          <a:sy n="139" d="100"/>
        </p:scale>
        <p:origin x="192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CC241-5738-F0C6-6090-84AD65D312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D596F6-A946-4BD1-CC8A-D8EFAE2E99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227411-D6C4-1D4F-042F-9636E5575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428D6-83E8-2944-9ECC-AC484B51E0CA}" type="datetimeFigureOut">
              <a:rPr lang="en-US" smtClean="0"/>
              <a:t>6/20/23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3855A6-F3E0-F1E5-F01C-7987537A7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441567-4186-54EE-B640-D10E91696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4A70-17FD-AB4D-8111-88A5B4EE2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997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9946E-8F77-6F03-B764-BDE8D37DE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CEC1F6-DBCE-BAA2-6BD2-B5AC27EF65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4A03F-46E2-12EB-590D-F26311206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428D6-83E8-2944-9ECC-AC484B51E0CA}" type="datetimeFigureOut">
              <a:rPr lang="en-US" smtClean="0"/>
              <a:t>6/20/23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AD064C-EDFC-64E0-4DBC-8266292C4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46189E-99E1-C747-4F17-426F4413F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4A70-17FD-AB4D-8111-88A5B4EE2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145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038B73-6C48-F2D5-D99B-95099CE94C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9C1458-BF5E-A04E-3246-DFFF4C14BE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B8CF5-D92F-725F-A208-54EB1CDAE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428D6-83E8-2944-9ECC-AC484B51E0CA}" type="datetimeFigureOut">
              <a:rPr lang="en-US" smtClean="0"/>
              <a:t>6/20/23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6381A-DF86-CF50-6054-CCC352B04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215DF-8856-BB07-FFE3-B1EA4FD15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4A70-17FD-AB4D-8111-88A5B4EE2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196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FABE8-8167-D5B5-62E7-A00FDE25B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C2C81-5F70-522F-2B20-38C588FE3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BF6E2A-A5CA-7EED-1227-DD24CD3FA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428D6-83E8-2944-9ECC-AC484B51E0CA}" type="datetimeFigureOut">
              <a:rPr lang="en-US" smtClean="0"/>
              <a:t>6/20/23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00FA0-804F-7EEC-9505-23A031FB2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40A00-151C-381D-B700-95CD86176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4A70-17FD-AB4D-8111-88A5B4EE2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617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951C7-7878-5176-A1BA-95355A698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BBB030-4C73-6AAF-5590-D88B1632F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C37EF-5A57-5DA8-FAA5-70E0B7860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428D6-83E8-2944-9ECC-AC484B51E0CA}" type="datetimeFigureOut">
              <a:rPr lang="en-US" smtClean="0"/>
              <a:t>6/20/23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1B6B9-9107-1B0F-6CAA-3B5D64DE5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3AED3-E24F-15F8-9EBE-E075AC2DC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4A70-17FD-AB4D-8111-88A5B4EE2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710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2F408-956F-46CB-9A60-88D95EC45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979E3-4D78-75F5-C679-2240D9482D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D80298-664E-5E2D-C64A-3B59D1D3DC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4F1CD8-0557-EE5F-4FAB-14645B1DC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428D6-83E8-2944-9ECC-AC484B51E0CA}" type="datetimeFigureOut">
              <a:rPr lang="en-US" smtClean="0"/>
              <a:t>6/20/23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152A2A-B85E-9029-B7D3-F3E9A9238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D7938D-3736-0099-9E7E-7B2E2D7AA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4A70-17FD-AB4D-8111-88A5B4EE2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690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947D7-3738-5D52-CE7A-55F738F73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8FDDF2-F692-8140-5324-266556C2F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72081-E2B8-93D3-D993-D7D4B4E9B3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AF9131-2966-7355-0950-0C3D80872B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EBA59D-B7AC-C719-0E59-B9AB1DF4E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3B6951-1E6A-90DB-C6BB-680395F2C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428D6-83E8-2944-9ECC-AC484B51E0CA}" type="datetimeFigureOut">
              <a:rPr lang="en-US" smtClean="0"/>
              <a:t>6/20/23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67BA60-3A1B-E01B-A5A3-D65E3A39D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8C4DC2-E70C-D325-0145-623B4076E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4A70-17FD-AB4D-8111-88A5B4EE2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40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80A95-9231-78BE-527A-555E2BB15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BF9781-E7CC-202C-F52A-FE3C785A0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428D6-83E8-2944-9ECC-AC484B51E0CA}" type="datetimeFigureOut">
              <a:rPr lang="en-US" smtClean="0"/>
              <a:t>6/20/23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A61174-56E2-29BE-F847-16A4E7180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7EBC35-3030-04FD-AC2D-B38508015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4A70-17FD-AB4D-8111-88A5B4EE2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C0E914-B640-B886-B5CB-A88706295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428D6-83E8-2944-9ECC-AC484B51E0CA}" type="datetimeFigureOut">
              <a:rPr lang="en-US" smtClean="0"/>
              <a:t>6/20/23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104646-E1DB-E2F0-5A2B-CB838D9AA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AEDC10-CA39-A6B3-F6A6-53660A710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4A70-17FD-AB4D-8111-88A5B4EE2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551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9C2B8-35C9-8728-A430-6EFE386EF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75995-C19D-A4BA-E36C-D88DED061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0983DC-FADA-8FBF-8F3E-C61C8F2D8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A9D47E-A0D6-6E81-C0B6-2761958A8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428D6-83E8-2944-9ECC-AC484B51E0CA}" type="datetimeFigureOut">
              <a:rPr lang="en-US" smtClean="0"/>
              <a:t>6/20/23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AB27C1-E862-3C7A-4664-5A2F7C5DB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618A9D-9B2A-A4A7-87A5-164D1D3A0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4A70-17FD-AB4D-8111-88A5B4EE2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29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C2348-5836-B660-B836-366F4B99A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92CF15-24D1-7D65-4EA9-41B00764D8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77C326-9A78-1A22-2C53-D41698D76A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DDE9FC-8D16-B606-66CE-3C274EC71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428D6-83E8-2944-9ECC-AC484B51E0CA}" type="datetimeFigureOut">
              <a:rPr lang="en-US" smtClean="0"/>
              <a:t>6/20/23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21FBE7-1ADF-A982-BBE3-D99F8A582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2B1DAB-C46D-245A-7CF9-3DC13B126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4A70-17FD-AB4D-8111-88A5B4EE2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266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37EB5C-CBD0-D4CF-EDDF-3548D0B61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67CE6C-DF90-1D65-FF1E-A74C4965B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4C2B8-6DBC-CA4F-FF13-9310A0430B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428D6-83E8-2944-9ECC-AC484B51E0CA}" type="datetimeFigureOut">
              <a:rPr lang="en-US" smtClean="0"/>
              <a:t>6/20/23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6459F-2E3F-C8E4-B59F-ECFC5A1616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8BA6CA-3BCF-CC90-0E24-564FC4C8E4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34A70-17FD-AB4D-8111-88A5B4EE2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053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creenshot, font, businesscard&#10;&#10;Description automatically generated">
            <a:extLst>
              <a:ext uri="{FF2B5EF4-FFF2-40B4-BE49-F238E27FC236}">
                <a16:creationId xmlns:a16="http://schemas.microsoft.com/office/drawing/2014/main" id="{4F3C5B1A-1F38-80E9-A454-B08548965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425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North</dc:creator>
  <cp:lastModifiedBy>Moah Lee</cp:lastModifiedBy>
  <cp:revision>2</cp:revision>
  <dcterms:created xsi:type="dcterms:W3CDTF">2022-06-07T00:34:42Z</dcterms:created>
  <dcterms:modified xsi:type="dcterms:W3CDTF">2023-06-19T23:13:51Z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f488380-630a-4f55-a077-a19445e3f360_Enabled">
    <vt:lpwstr>true</vt:lpwstr>
  </property>
  <property fmtid="{D5CDD505-2E9C-101B-9397-08002B2CF9AE}" pid="3" name="MSIP_Label_0f488380-630a-4f55-a077-a19445e3f360_SetDate">
    <vt:lpwstr>2022-06-07T00:34:42Z</vt:lpwstr>
  </property>
  <property fmtid="{D5CDD505-2E9C-101B-9397-08002B2CF9AE}" pid="4" name="MSIP_Label_0f488380-630a-4f55-a077-a19445e3f360_Method">
    <vt:lpwstr>Standard</vt:lpwstr>
  </property>
  <property fmtid="{D5CDD505-2E9C-101B-9397-08002B2CF9AE}" pid="5" name="MSIP_Label_0f488380-630a-4f55-a077-a19445e3f360_Name">
    <vt:lpwstr>OFFICIAL - INTERNAL</vt:lpwstr>
  </property>
  <property fmtid="{D5CDD505-2E9C-101B-9397-08002B2CF9AE}" pid="6" name="MSIP_Label_0f488380-630a-4f55-a077-a19445e3f360_SiteId">
    <vt:lpwstr>b6e377cf-9db3-46cb-91a2-fad9605bb15c</vt:lpwstr>
  </property>
  <property fmtid="{D5CDD505-2E9C-101B-9397-08002B2CF9AE}" pid="7" name="MSIP_Label_0f488380-630a-4f55-a077-a19445e3f360_ActionId">
    <vt:lpwstr>cfe6dfc3-57e9-47bf-80af-d71e28c3813a</vt:lpwstr>
  </property>
  <property fmtid="{D5CDD505-2E9C-101B-9397-08002B2CF9AE}" pid="8" name="MSIP_Label_0f488380-630a-4f55-a077-a19445e3f360_ContentBits">
    <vt:lpwstr>0</vt:lpwstr>
  </property>
</Properties>
</file>